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10680700" cy="7429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1pPr>
    <a:lvl2pPr marL="0" marR="0" indent="45720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2pPr>
    <a:lvl3pPr marL="0" marR="0" indent="91440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3pPr>
    <a:lvl4pPr marL="0" marR="0" indent="137160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4pPr>
    <a:lvl5pPr marL="0" marR="0" indent="182880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5pPr>
    <a:lvl6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6pPr>
    <a:lvl7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7pPr>
    <a:lvl8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8pPr>
    <a:lvl9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b="def" i="def"/>
      <a:tcStyle>
        <a:tcBdr/>
        <a:fill>
          <a:solidFill>
            <a:srgbClr val="E6F6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56" name="Shape 56"/>
          <p:cNvSpPr/>
          <p:nvPr>
            <p:ph type="sldImg"/>
          </p:nvPr>
        </p:nvSpPr>
        <p:spPr>
          <a:xfrm>
            <a:off x="1143000" y="685800"/>
            <a:ext cx="4572000" cy="3429000"/>
          </a:xfrm>
          <a:prstGeom prst="rect">
            <a:avLst/>
          </a:prstGeom>
        </p:spPr>
        <p:txBody>
          <a:bodyPr/>
          <a:lstStyle/>
          <a:p>
            <a:pPr/>
          </a:p>
        </p:txBody>
      </p:sp>
      <p:sp>
        <p:nvSpPr>
          <p:cNvPr id="57" name="Shape 5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49262" latinLnBrk="0">
      <a:spcBef>
        <a:spcPts val="400"/>
      </a:spcBef>
      <a:defRPr sz="1200">
        <a:latin typeface="+mn-lt"/>
        <a:ea typeface="+mn-ea"/>
        <a:cs typeface="+mn-cs"/>
        <a:sym typeface="Times New Roman"/>
      </a:defRPr>
    </a:lvl1pPr>
    <a:lvl2pPr indent="228600" defTabSz="449262" latinLnBrk="0">
      <a:spcBef>
        <a:spcPts val="400"/>
      </a:spcBef>
      <a:defRPr sz="1200">
        <a:latin typeface="+mn-lt"/>
        <a:ea typeface="+mn-ea"/>
        <a:cs typeface="+mn-cs"/>
        <a:sym typeface="Times New Roman"/>
      </a:defRPr>
    </a:lvl2pPr>
    <a:lvl3pPr indent="457200" defTabSz="449262" latinLnBrk="0">
      <a:spcBef>
        <a:spcPts val="400"/>
      </a:spcBef>
      <a:defRPr sz="1200">
        <a:latin typeface="+mn-lt"/>
        <a:ea typeface="+mn-ea"/>
        <a:cs typeface="+mn-cs"/>
        <a:sym typeface="Times New Roman"/>
      </a:defRPr>
    </a:lvl3pPr>
    <a:lvl4pPr indent="685800" defTabSz="449262" latinLnBrk="0">
      <a:spcBef>
        <a:spcPts val="400"/>
      </a:spcBef>
      <a:defRPr sz="1200">
        <a:latin typeface="+mn-lt"/>
        <a:ea typeface="+mn-ea"/>
        <a:cs typeface="+mn-cs"/>
        <a:sym typeface="Times New Roman"/>
      </a:defRPr>
    </a:lvl4pPr>
    <a:lvl5pPr indent="914400" defTabSz="449262" latinLnBrk="0">
      <a:spcBef>
        <a:spcPts val="400"/>
      </a:spcBef>
      <a:defRPr sz="1200">
        <a:latin typeface="+mn-lt"/>
        <a:ea typeface="+mn-ea"/>
        <a:cs typeface="+mn-cs"/>
        <a:sym typeface="Times New Roman"/>
      </a:defRPr>
    </a:lvl5pPr>
    <a:lvl6pPr indent="1143000" defTabSz="449262" latinLnBrk="0">
      <a:spcBef>
        <a:spcPts val="400"/>
      </a:spcBef>
      <a:defRPr sz="1200">
        <a:latin typeface="+mn-lt"/>
        <a:ea typeface="+mn-ea"/>
        <a:cs typeface="+mn-cs"/>
        <a:sym typeface="Times New Roman"/>
      </a:defRPr>
    </a:lvl6pPr>
    <a:lvl7pPr indent="1371600" defTabSz="449262" latinLnBrk="0">
      <a:spcBef>
        <a:spcPts val="400"/>
      </a:spcBef>
      <a:defRPr sz="1200">
        <a:latin typeface="+mn-lt"/>
        <a:ea typeface="+mn-ea"/>
        <a:cs typeface="+mn-cs"/>
        <a:sym typeface="Times New Roman"/>
      </a:defRPr>
    </a:lvl7pPr>
    <a:lvl8pPr indent="1600200" defTabSz="449262" latinLnBrk="0">
      <a:spcBef>
        <a:spcPts val="400"/>
      </a:spcBef>
      <a:defRPr sz="1200">
        <a:latin typeface="+mn-lt"/>
        <a:ea typeface="+mn-ea"/>
        <a:cs typeface="+mn-cs"/>
        <a:sym typeface="Times New Roman"/>
      </a:defRPr>
    </a:lvl8pPr>
    <a:lvl9pPr indent="1828800" defTabSz="449262" latinLnBrk="0">
      <a:spcBef>
        <a:spcPts val="400"/>
      </a:spcBef>
      <a:defRPr sz="1200">
        <a:latin typeface="+mn-lt"/>
        <a:ea typeface="+mn-ea"/>
        <a:cs typeface="+mn-cs"/>
        <a:sym typeface="Times New Roman"/>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Default">
    <p:spTree>
      <p:nvGrpSpPr>
        <p:cNvPr id="1" name=""/>
        <p:cNvGrpSpPr/>
        <p:nvPr/>
      </p:nvGrpSpPr>
      <p:grpSpPr>
        <a:xfrm>
          <a:off x="0" y="0"/>
          <a:ext cx="0" cy="0"/>
          <a:chOff x="0" y="0"/>
          <a:chExt cx="0" cy="0"/>
        </a:xfrm>
      </p:grpSpPr>
      <p:sp>
        <p:nvSpPr>
          <p:cNvPr id="32" name="Titeltext"/>
          <p:cNvSpPr txBox="1"/>
          <p:nvPr>
            <p:ph type="title"/>
          </p:nvPr>
        </p:nvSpPr>
        <p:spPr>
          <a:xfrm>
            <a:off x="801052" y="2307960"/>
            <a:ext cx="9078596" cy="1592528"/>
          </a:xfrm>
          <a:prstGeom prst="rect">
            <a:avLst/>
          </a:prstGeom>
        </p:spPr>
        <p:txBody>
          <a:bodyPr>
            <a:normAutofit fontScale="100000" lnSpcReduction="0"/>
          </a:bodyPr>
          <a:lstStyle/>
          <a:p>
            <a:pPr/>
            <a:r>
              <a:t>Titeltext</a:t>
            </a:r>
          </a:p>
        </p:txBody>
      </p:sp>
      <p:sp>
        <p:nvSpPr>
          <p:cNvPr id="33" name="Textebene 1…"/>
          <p:cNvSpPr txBox="1"/>
          <p:nvPr>
            <p:ph type="body" sz="quarter" idx="1"/>
          </p:nvPr>
        </p:nvSpPr>
        <p:spPr>
          <a:xfrm>
            <a:off x="1602104" y="4210050"/>
            <a:ext cx="7476492" cy="1898650"/>
          </a:xfrm>
          <a:prstGeom prst="rect">
            <a:avLst/>
          </a:prstGeom>
        </p:spPr>
        <p:txBody>
          <a:bodyPr>
            <a:normAutofit fontScale="100000" lnSpcReduction="0"/>
          </a:bodyPr>
          <a:lstStyle>
            <a:lvl1pPr algn="ctr"/>
            <a:lvl2pPr algn="ctr"/>
            <a:lvl3pPr algn="ctr"/>
            <a:lvl4pPr algn="ctr"/>
            <a:lvl5pPr algn="ctr"/>
          </a:lstStyle>
          <a:p>
            <a:pPr/>
            <a:r>
              <a:t>Textebene 1</a:t>
            </a:r>
          </a:p>
          <a:p>
            <a:pPr lvl="1"/>
            <a:r>
              <a:t>Textebene 2</a:t>
            </a:r>
          </a:p>
          <a:p>
            <a:pPr lvl="2"/>
            <a:r>
              <a:t>Textebene 3</a:t>
            </a:r>
          </a:p>
          <a:p>
            <a:pPr lvl="3"/>
            <a:r>
              <a:t>Textebene 4</a:t>
            </a:r>
          </a:p>
          <a:p>
            <a:pPr lvl="4"/>
            <a:r>
              <a:t>Textebene 5</a:t>
            </a:r>
          </a:p>
        </p:txBody>
      </p:sp>
      <p:sp>
        <p:nvSpPr>
          <p:cNvPr id="34"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48" name="Titeltext"/>
          <p:cNvSpPr txBox="1"/>
          <p:nvPr>
            <p:ph type="title"/>
          </p:nvPr>
        </p:nvSpPr>
        <p:spPr>
          <a:xfrm>
            <a:off x="1425575" y="454025"/>
            <a:ext cx="9083675" cy="1238250"/>
          </a:xfrm>
          <a:prstGeom prst="rect">
            <a:avLst/>
          </a:prstGeom>
        </p:spPr>
        <p:txBody>
          <a:bodyPr>
            <a:normAutofit fontScale="100000" lnSpcReduction="0"/>
          </a:bodyPr>
          <a:lstStyle/>
          <a:p>
            <a:pPr/>
            <a:r>
              <a:t>Titeltext</a:t>
            </a:r>
          </a:p>
        </p:txBody>
      </p:sp>
      <p:sp>
        <p:nvSpPr>
          <p:cNvPr id="49" name="Textebene 1…"/>
          <p:cNvSpPr txBox="1"/>
          <p:nvPr>
            <p:ph type="body" idx="1"/>
          </p:nvPr>
        </p:nvSpPr>
        <p:spPr>
          <a:xfrm>
            <a:off x="1425575" y="2216150"/>
            <a:ext cx="9083675" cy="4459288"/>
          </a:xfrm>
          <a:prstGeom prst="rect">
            <a:avLst/>
          </a:prstGeom>
        </p:spPr>
        <p:txBody>
          <a:bodyPr>
            <a:normAutofit fontScale="100000" lnSpcReduction="0"/>
          </a:bodyPr>
          <a:lstStyle/>
          <a:p>
            <a:pPr/>
            <a:r>
              <a:t>Textebene 1</a:t>
            </a:r>
          </a:p>
          <a:p>
            <a:pPr lvl="1"/>
            <a:r>
              <a:t>Textebene 2</a:t>
            </a:r>
          </a:p>
          <a:p>
            <a:pPr lvl="2"/>
            <a:r>
              <a:t>Textebene 3</a:t>
            </a:r>
          </a:p>
          <a:p>
            <a:pPr lvl="3"/>
            <a:r>
              <a:t>Textebene 4</a:t>
            </a:r>
          </a:p>
          <a:p>
            <a:pPr lvl="4"/>
            <a:r>
              <a:t>Textebene 5</a:t>
            </a:r>
          </a:p>
        </p:txBody>
      </p:sp>
      <p:sp>
        <p:nvSpPr>
          <p:cNvPr id="50"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2181B7"/>
        </a:solidFill>
      </p:bgPr>
    </p:bg>
    <p:spTree>
      <p:nvGrpSpPr>
        <p:cNvPr id="1" name=""/>
        <p:cNvGrpSpPr/>
        <p:nvPr/>
      </p:nvGrpSpPr>
      <p:grpSpPr>
        <a:xfrm>
          <a:off x="0" y="0"/>
          <a:ext cx="0" cy="0"/>
          <a:chOff x="0" y="0"/>
          <a:chExt cx="0" cy="0"/>
        </a:xfrm>
      </p:grpSpPr>
      <p:grpSp>
        <p:nvGrpSpPr>
          <p:cNvPr id="9" name="Gruppe"/>
          <p:cNvGrpSpPr/>
          <p:nvPr/>
        </p:nvGrpSpPr>
        <p:grpSpPr>
          <a:xfrm>
            <a:off x="171449" y="342900"/>
            <a:ext cx="987426" cy="7091363"/>
            <a:chOff x="0" y="0"/>
            <a:chExt cx="987425" cy="7091362"/>
          </a:xfrm>
        </p:grpSpPr>
        <p:sp>
          <p:nvSpPr>
            <p:cNvPr id="2" name="Form"/>
            <p:cNvSpPr/>
            <p:nvPr/>
          </p:nvSpPr>
          <p:spPr>
            <a:xfrm flipH="1" rot="5400000">
              <a:off x="10318" y="3055143"/>
              <a:ext cx="968376" cy="9858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38" y="0"/>
                  </a:moveTo>
                  <a:lnTo>
                    <a:pt x="0" y="21600"/>
                  </a:lnTo>
                  <a:lnTo>
                    <a:pt x="10162" y="21600"/>
                  </a:lnTo>
                  <a:lnTo>
                    <a:pt x="21600" y="0"/>
                  </a:lnTo>
                  <a:close/>
                </a:path>
              </a:pathLst>
            </a:custGeom>
            <a:gradFill flip="none" rotWithShape="1">
              <a:gsLst>
                <a:gs pos="0">
                  <a:srgbClr val="99FFCC"/>
                </a:gs>
                <a:gs pos="100000">
                  <a:srgbClr val="01B0FF"/>
                </a:gs>
              </a:gsLst>
              <a:lin ang="0" scaled="0"/>
            </a:gra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3" name="Form"/>
            <p:cNvSpPr/>
            <p:nvPr/>
          </p:nvSpPr>
          <p:spPr>
            <a:xfrm flipH="1" rot="5400000">
              <a:off x="10318" y="4077493"/>
              <a:ext cx="968376" cy="9858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38" y="0"/>
                  </a:moveTo>
                  <a:lnTo>
                    <a:pt x="0" y="21600"/>
                  </a:lnTo>
                  <a:lnTo>
                    <a:pt x="10162" y="21600"/>
                  </a:lnTo>
                  <a:lnTo>
                    <a:pt x="21600" y="0"/>
                  </a:lnTo>
                  <a:close/>
                </a:path>
              </a:pathLst>
            </a:custGeom>
            <a:gradFill flip="none" rotWithShape="1">
              <a:gsLst>
                <a:gs pos="0">
                  <a:srgbClr val="99FFCC"/>
                </a:gs>
                <a:gs pos="100000">
                  <a:srgbClr val="01B0FF"/>
                </a:gs>
              </a:gsLst>
              <a:lin ang="0" scaled="0"/>
            </a:gra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4" name="Form"/>
            <p:cNvSpPr/>
            <p:nvPr/>
          </p:nvSpPr>
          <p:spPr>
            <a:xfrm flipH="1" rot="5400000">
              <a:off x="9525" y="5097462"/>
              <a:ext cx="968376" cy="9874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38" y="0"/>
                  </a:moveTo>
                  <a:lnTo>
                    <a:pt x="0" y="21600"/>
                  </a:lnTo>
                  <a:lnTo>
                    <a:pt x="10162" y="21600"/>
                  </a:lnTo>
                  <a:lnTo>
                    <a:pt x="21600" y="0"/>
                  </a:lnTo>
                  <a:close/>
                </a:path>
              </a:pathLst>
            </a:custGeom>
            <a:gradFill flip="none" rotWithShape="1">
              <a:gsLst>
                <a:gs pos="0">
                  <a:srgbClr val="99FFCC"/>
                </a:gs>
                <a:gs pos="100000">
                  <a:srgbClr val="01B0FF"/>
                </a:gs>
              </a:gsLst>
              <a:lin ang="0" scaled="0"/>
            </a:gra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5" name="Form"/>
            <p:cNvSpPr/>
            <p:nvPr/>
          </p:nvSpPr>
          <p:spPr>
            <a:xfrm flipH="1" rot="5400000">
              <a:off x="14287" y="6118225"/>
              <a:ext cx="958851" cy="9874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38" y="0"/>
                  </a:moveTo>
                  <a:lnTo>
                    <a:pt x="0" y="21600"/>
                  </a:lnTo>
                  <a:lnTo>
                    <a:pt x="10162" y="21600"/>
                  </a:lnTo>
                  <a:lnTo>
                    <a:pt x="21600" y="0"/>
                  </a:lnTo>
                  <a:close/>
                </a:path>
              </a:pathLst>
            </a:custGeom>
            <a:gradFill flip="none" rotWithShape="1">
              <a:gsLst>
                <a:gs pos="0">
                  <a:srgbClr val="99FFCC"/>
                </a:gs>
                <a:gs pos="100000">
                  <a:srgbClr val="01B0FF"/>
                </a:gs>
              </a:gsLst>
              <a:lin ang="0" scaled="0"/>
            </a:gra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6" name="Form"/>
            <p:cNvSpPr/>
            <p:nvPr/>
          </p:nvSpPr>
          <p:spPr>
            <a:xfrm flipH="1" rot="5400000">
              <a:off x="10318" y="-8732"/>
              <a:ext cx="968376" cy="9858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38" y="0"/>
                  </a:moveTo>
                  <a:lnTo>
                    <a:pt x="0" y="21600"/>
                  </a:lnTo>
                  <a:lnTo>
                    <a:pt x="10162" y="21600"/>
                  </a:lnTo>
                  <a:lnTo>
                    <a:pt x="21600" y="0"/>
                  </a:lnTo>
                  <a:close/>
                </a:path>
              </a:pathLst>
            </a:custGeom>
            <a:gradFill flip="none" rotWithShape="1">
              <a:gsLst>
                <a:gs pos="0">
                  <a:srgbClr val="99FFCC"/>
                </a:gs>
                <a:gs pos="100000">
                  <a:srgbClr val="01B0FF"/>
                </a:gs>
              </a:gsLst>
              <a:lin ang="0" scaled="0"/>
            </a:gra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7" name="Form"/>
            <p:cNvSpPr/>
            <p:nvPr/>
          </p:nvSpPr>
          <p:spPr>
            <a:xfrm flipH="1" rot="5400000">
              <a:off x="9525" y="1004887"/>
              <a:ext cx="968376" cy="9874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38" y="0"/>
                  </a:moveTo>
                  <a:lnTo>
                    <a:pt x="0" y="21600"/>
                  </a:lnTo>
                  <a:lnTo>
                    <a:pt x="10162" y="21600"/>
                  </a:lnTo>
                  <a:lnTo>
                    <a:pt x="21600" y="0"/>
                  </a:lnTo>
                  <a:close/>
                </a:path>
              </a:pathLst>
            </a:custGeom>
            <a:gradFill flip="none" rotWithShape="1">
              <a:gsLst>
                <a:gs pos="0">
                  <a:srgbClr val="99FFCC"/>
                </a:gs>
                <a:gs pos="100000">
                  <a:srgbClr val="01B0FF"/>
                </a:gs>
              </a:gsLst>
              <a:lin ang="0" scaled="0"/>
            </a:gra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8" name="Form"/>
            <p:cNvSpPr/>
            <p:nvPr/>
          </p:nvSpPr>
          <p:spPr>
            <a:xfrm flipH="1" rot="5400000">
              <a:off x="9525" y="2030412"/>
              <a:ext cx="968376" cy="9874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38" y="0"/>
                  </a:moveTo>
                  <a:lnTo>
                    <a:pt x="0" y="21600"/>
                  </a:lnTo>
                  <a:lnTo>
                    <a:pt x="10162" y="21600"/>
                  </a:lnTo>
                  <a:lnTo>
                    <a:pt x="21600" y="0"/>
                  </a:lnTo>
                  <a:close/>
                </a:path>
              </a:pathLst>
            </a:custGeom>
            <a:gradFill flip="none" rotWithShape="1">
              <a:gsLst>
                <a:gs pos="0">
                  <a:srgbClr val="99FFCC"/>
                </a:gs>
                <a:gs pos="100000">
                  <a:srgbClr val="01B0FF"/>
                </a:gs>
              </a:gsLst>
              <a:lin ang="0" scaled="0"/>
            </a:gradFill>
            <a:ln w="12700" cap="flat">
              <a:noFill/>
              <a:miter lim="400000"/>
            </a:ln>
            <a:effectLst/>
          </p:spPr>
          <p:txBody>
            <a:bodyPr wrap="square" lIns="45719" tIns="45719" rIns="45719" bIns="45719" numCol="1" anchor="ctr">
              <a:noAutofit/>
            </a:bodyPr>
            <a:lstStyle/>
            <a:p>
              <a:pPr>
                <a:defRPr>
                  <a:solidFill>
                    <a:srgbClr val="FFFFFF"/>
                  </a:solidFill>
                </a:defRPr>
              </a:pPr>
            </a:p>
          </p:txBody>
        </p:sp>
      </p:grpSp>
      <p:sp>
        <p:nvSpPr>
          <p:cNvPr id="10" name="Rechteck"/>
          <p:cNvSpPr/>
          <p:nvPr/>
        </p:nvSpPr>
        <p:spPr>
          <a:xfrm>
            <a:off x="515937" y="0"/>
            <a:ext cx="322263" cy="7434263"/>
          </a:xfrm>
          <a:prstGeom prst="rect">
            <a:avLst/>
          </a:prstGeom>
          <a:gradFill>
            <a:gsLst>
              <a:gs pos="0">
                <a:srgbClr val="001932"/>
              </a:gs>
              <a:gs pos="50000">
                <a:srgbClr val="1C6D9A"/>
              </a:gs>
              <a:gs pos="100000">
                <a:srgbClr val="001932"/>
              </a:gs>
            </a:gsLst>
          </a:gradFill>
          <a:ln w="12700">
            <a:miter lim="400000"/>
          </a:ln>
        </p:spPr>
        <p:txBody>
          <a:bodyPr lIns="45719" rIns="45719" anchor="ctr"/>
          <a:lstStyle/>
          <a:p>
            <a:pPr>
              <a:defRPr>
                <a:solidFill>
                  <a:srgbClr val="FFFFFF"/>
                </a:solidFill>
              </a:defRPr>
            </a:pPr>
          </a:p>
        </p:txBody>
      </p:sp>
      <p:sp>
        <p:nvSpPr>
          <p:cNvPr id="11" name="Form"/>
          <p:cNvSpPr/>
          <p:nvPr/>
        </p:nvSpPr>
        <p:spPr>
          <a:xfrm flipH="1">
            <a:off x="639762" y="1846262"/>
            <a:ext cx="10048876" cy="276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24" y="0"/>
                </a:moveTo>
                <a:lnTo>
                  <a:pt x="0" y="0"/>
                </a:lnTo>
                <a:lnTo>
                  <a:pt x="0" y="21600"/>
                </a:lnTo>
                <a:lnTo>
                  <a:pt x="21224" y="21600"/>
                </a:lnTo>
                <a:lnTo>
                  <a:pt x="21600" y="10800"/>
                </a:lnTo>
                <a:close/>
              </a:path>
            </a:pathLst>
          </a:custGeom>
          <a:gradFill>
            <a:gsLst>
              <a:gs pos="0">
                <a:srgbClr val="001932"/>
              </a:gs>
              <a:gs pos="50000">
                <a:srgbClr val="1C6D9A"/>
              </a:gs>
              <a:gs pos="100000">
                <a:srgbClr val="001932"/>
              </a:gs>
            </a:gsLst>
            <a:lin ang="16200000"/>
          </a:gradFill>
          <a:ln w="12700">
            <a:miter lim="400000"/>
          </a:ln>
        </p:spPr>
        <p:txBody>
          <a:bodyPr lIns="45719" rIns="45719" anchor="ctr"/>
          <a:lstStyle/>
          <a:p>
            <a:pPr>
              <a:defRPr>
                <a:solidFill>
                  <a:srgbClr val="FFFFFF"/>
                </a:solidFill>
              </a:defRPr>
            </a:pPr>
          </a:p>
        </p:txBody>
      </p:sp>
      <p:sp>
        <p:nvSpPr>
          <p:cNvPr id="12" name="Kreis"/>
          <p:cNvSpPr/>
          <p:nvPr/>
        </p:nvSpPr>
        <p:spPr>
          <a:xfrm>
            <a:off x="538162" y="1849437"/>
            <a:ext cx="344489" cy="298451"/>
          </a:xfrm>
          <a:prstGeom prst="ellipse">
            <a:avLst/>
          </a:prstGeom>
          <a:gradFill>
            <a:gsLst>
              <a:gs pos="0">
                <a:srgbClr val="FEFFFF"/>
              </a:gs>
              <a:gs pos="100000">
                <a:srgbClr val="1C6D9A"/>
              </a:gs>
            </a:gsLst>
            <a:path path="circle">
              <a:fillToRect l="37721" t="-19636" r="62278" b="119636"/>
            </a:path>
          </a:gradFill>
          <a:ln w="12700">
            <a:miter lim="400000"/>
          </a:ln>
        </p:spPr>
        <p:txBody>
          <a:bodyPr lIns="45719" rIns="45719" anchor="ctr"/>
          <a:lstStyle/>
          <a:p>
            <a:pPr>
              <a:defRPr>
                <a:solidFill>
                  <a:srgbClr val="FFFFFF"/>
                </a:solidFill>
              </a:defRPr>
            </a:pPr>
          </a:p>
        </p:txBody>
      </p:sp>
      <p:sp>
        <p:nvSpPr>
          <p:cNvPr id="13" name="Kreis"/>
          <p:cNvSpPr/>
          <p:nvPr/>
        </p:nvSpPr>
        <p:spPr>
          <a:xfrm>
            <a:off x="10764837" y="1817687"/>
            <a:ext cx="355601" cy="296863"/>
          </a:xfrm>
          <a:prstGeom prst="ellipse">
            <a:avLst/>
          </a:prstGeom>
          <a:gradFill>
            <a:gsLst>
              <a:gs pos="0">
                <a:srgbClr val="FEFFFF"/>
              </a:gs>
              <a:gs pos="100000">
                <a:srgbClr val="1C6D9A"/>
              </a:gs>
            </a:gsLst>
            <a:path path="circle">
              <a:fillToRect l="37721" t="-19636" r="62278" b="119636"/>
            </a:path>
          </a:gradFill>
          <a:ln w="12700">
            <a:miter lim="400000"/>
          </a:ln>
        </p:spPr>
        <p:txBody>
          <a:bodyPr lIns="45719" rIns="45719" anchor="ctr"/>
          <a:lstStyle/>
          <a:p>
            <a:pPr>
              <a:defRPr>
                <a:solidFill>
                  <a:srgbClr val="FFFFFF"/>
                </a:solidFill>
              </a:defRPr>
            </a:pPr>
          </a:p>
        </p:txBody>
      </p:sp>
      <p:grpSp>
        <p:nvGrpSpPr>
          <p:cNvPr id="22" name="Gruppe"/>
          <p:cNvGrpSpPr/>
          <p:nvPr/>
        </p:nvGrpSpPr>
        <p:grpSpPr>
          <a:xfrm>
            <a:off x="176212" y="-1"/>
            <a:ext cx="990601" cy="7432676"/>
            <a:chOff x="0" y="0"/>
            <a:chExt cx="990600" cy="7432675"/>
          </a:xfrm>
        </p:grpSpPr>
        <p:sp>
          <p:nvSpPr>
            <p:cNvPr id="14" name="Form"/>
            <p:cNvSpPr/>
            <p:nvPr/>
          </p:nvSpPr>
          <p:spPr>
            <a:xfrm rot="16200000">
              <a:off x="11112" y="3910012"/>
              <a:ext cx="968376" cy="9874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38" y="0"/>
                  </a:moveTo>
                  <a:lnTo>
                    <a:pt x="0" y="21600"/>
                  </a:lnTo>
                  <a:lnTo>
                    <a:pt x="10162" y="21600"/>
                  </a:lnTo>
                  <a:lnTo>
                    <a:pt x="21600" y="0"/>
                  </a:lnTo>
                  <a:close/>
                </a:path>
              </a:pathLst>
            </a:custGeom>
            <a:gradFill flip="none" rotWithShape="1">
              <a:gsLst>
                <a:gs pos="0">
                  <a:srgbClr val="01B0FF"/>
                </a:gs>
                <a:gs pos="100000">
                  <a:srgbClr val="99FFCC"/>
                </a:gs>
              </a:gsLst>
              <a:lin ang="0" scaled="0"/>
            </a:gra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15" name="Form"/>
            <p:cNvSpPr/>
            <p:nvPr/>
          </p:nvSpPr>
          <p:spPr>
            <a:xfrm rot="16200000">
              <a:off x="10318" y="4929981"/>
              <a:ext cx="969964" cy="9874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38" y="0"/>
                  </a:moveTo>
                  <a:lnTo>
                    <a:pt x="0" y="21600"/>
                  </a:lnTo>
                  <a:lnTo>
                    <a:pt x="10162" y="21600"/>
                  </a:lnTo>
                  <a:lnTo>
                    <a:pt x="21600" y="0"/>
                  </a:lnTo>
                  <a:close/>
                </a:path>
              </a:pathLst>
            </a:custGeom>
            <a:gradFill flip="none" rotWithShape="1">
              <a:gsLst>
                <a:gs pos="0">
                  <a:srgbClr val="01B0FF"/>
                </a:gs>
                <a:gs pos="100000">
                  <a:srgbClr val="99FFCC"/>
                </a:gs>
              </a:gsLst>
              <a:lin ang="0" scaled="0"/>
            </a:gra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16" name="Form"/>
            <p:cNvSpPr/>
            <p:nvPr/>
          </p:nvSpPr>
          <p:spPr>
            <a:xfrm rot="16200000">
              <a:off x="9525" y="5953125"/>
              <a:ext cx="968375" cy="9874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38" y="0"/>
                  </a:moveTo>
                  <a:lnTo>
                    <a:pt x="0" y="21600"/>
                  </a:lnTo>
                  <a:lnTo>
                    <a:pt x="10162" y="21600"/>
                  </a:lnTo>
                  <a:lnTo>
                    <a:pt x="21600" y="0"/>
                  </a:lnTo>
                  <a:close/>
                </a:path>
              </a:pathLst>
            </a:custGeom>
            <a:gradFill flip="none" rotWithShape="1">
              <a:gsLst>
                <a:gs pos="0">
                  <a:srgbClr val="01B0FF"/>
                </a:gs>
                <a:gs pos="100000">
                  <a:srgbClr val="99FFCC"/>
                </a:gs>
              </a:gsLst>
              <a:lin ang="0" scaled="0"/>
            </a:gra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17" name="Form"/>
            <p:cNvSpPr/>
            <p:nvPr/>
          </p:nvSpPr>
          <p:spPr>
            <a:xfrm rot="16200000">
              <a:off x="10318" y="838993"/>
              <a:ext cx="969964" cy="9874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38" y="0"/>
                  </a:moveTo>
                  <a:lnTo>
                    <a:pt x="0" y="21600"/>
                  </a:lnTo>
                  <a:lnTo>
                    <a:pt x="10162" y="21600"/>
                  </a:lnTo>
                  <a:lnTo>
                    <a:pt x="21600" y="0"/>
                  </a:lnTo>
                  <a:close/>
                </a:path>
              </a:pathLst>
            </a:custGeom>
            <a:gradFill flip="none" rotWithShape="1">
              <a:gsLst>
                <a:gs pos="0">
                  <a:srgbClr val="01B0FF"/>
                </a:gs>
                <a:gs pos="100000">
                  <a:srgbClr val="99FFCC"/>
                </a:gs>
              </a:gsLst>
              <a:lin ang="0" scaled="0"/>
            </a:gra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18" name="Form"/>
            <p:cNvSpPr/>
            <p:nvPr/>
          </p:nvSpPr>
          <p:spPr>
            <a:xfrm rot="16200000">
              <a:off x="9525" y="1862137"/>
              <a:ext cx="968375" cy="9874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38" y="0"/>
                  </a:moveTo>
                  <a:lnTo>
                    <a:pt x="0" y="21600"/>
                  </a:lnTo>
                  <a:lnTo>
                    <a:pt x="10162" y="21600"/>
                  </a:lnTo>
                  <a:lnTo>
                    <a:pt x="21600" y="0"/>
                  </a:lnTo>
                  <a:close/>
                </a:path>
              </a:pathLst>
            </a:custGeom>
            <a:gradFill flip="none" rotWithShape="1">
              <a:gsLst>
                <a:gs pos="0">
                  <a:srgbClr val="01B0FF"/>
                </a:gs>
                <a:gs pos="100000">
                  <a:srgbClr val="99FFCC"/>
                </a:gs>
              </a:gsLst>
              <a:lin ang="0" scaled="0"/>
            </a:gra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19" name="Form"/>
            <p:cNvSpPr/>
            <p:nvPr/>
          </p:nvSpPr>
          <p:spPr>
            <a:xfrm rot="16200000">
              <a:off x="9525" y="2887662"/>
              <a:ext cx="968375" cy="9874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38" y="0"/>
                  </a:moveTo>
                  <a:lnTo>
                    <a:pt x="0" y="21600"/>
                  </a:lnTo>
                  <a:lnTo>
                    <a:pt x="10162" y="21600"/>
                  </a:lnTo>
                  <a:lnTo>
                    <a:pt x="21600" y="0"/>
                  </a:lnTo>
                  <a:close/>
                </a:path>
              </a:pathLst>
            </a:custGeom>
            <a:gradFill flip="none" rotWithShape="1">
              <a:gsLst>
                <a:gs pos="0">
                  <a:srgbClr val="01B0FF"/>
                </a:gs>
                <a:gs pos="100000">
                  <a:srgbClr val="99FFCC"/>
                </a:gs>
              </a:gsLst>
              <a:lin ang="0" scaled="0"/>
            </a:gra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0" name="Form"/>
            <p:cNvSpPr/>
            <p:nvPr/>
          </p:nvSpPr>
          <p:spPr>
            <a:xfrm>
              <a:off x="4762" y="-1"/>
              <a:ext cx="985838" cy="7985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 y="0"/>
                  </a:moveTo>
                  <a:lnTo>
                    <a:pt x="0" y="7711"/>
                  </a:lnTo>
                  <a:lnTo>
                    <a:pt x="21600" y="21600"/>
                  </a:lnTo>
                  <a:lnTo>
                    <a:pt x="21600" y="9337"/>
                  </a:lnTo>
                  <a:lnTo>
                    <a:pt x="6983" y="0"/>
                  </a:lnTo>
                  <a:lnTo>
                    <a:pt x="41" y="0"/>
                  </a:lnTo>
                  <a:close/>
                </a:path>
              </a:pathLst>
            </a:custGeom>
            <a:gradFill flip="none" rotWithShape="1">
              <a:gsLst>
                <a:gs pos="0">
                  <a:srgbClr val="01B0FF"/>
                </a:gs>
                <a:gs pos="100000">
                  <a:srgbClr val="99FFCC"/>
                </a:gs>
              </a:gsLst>
              <a:lin ang="0" scaled="0"/>
            </a:gra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1" name="Dreieck"/>
            <p:cNvSpPr/>
            <p:nvPr/>
          </p:nvSpPr>
          <p:spPr>
            <a:xfrm>
              <a:off x="0" y="6986587"/>
              <a:ext cx="846138" cy="446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273"/>
                  </a:moveTo>
                  <a:lnTo>
                    <a:pt x="47" y="0"/>
                  </a:lnTo>
                  <a:lnTo>
                    <a:pt x="0" y="21600"/>
                  </a:lnTo>
                  <a:lnTo>
                    <a:pt x="21600" y="21273"/>
                  </a:lnTo>
                  <a:close/>
                </a:path>
              </a:pathLst>
            </a:custGeom>
            <a:gradFill flip="none" rotWithShape="1">
              <a:gsLst>
                <a:gs pos="0">
                  <a:srgbClr val="01B0FF"/>
                </a:gs>
                <a:gs pos="100000">
                  <a:srgbClr val="99FFCC"/>
                </a:gs>
              </a:gsLst>
              <a:lin ang="0" scaled="0"/>
            </a:gradFill>
            <a:ln w="12700" cap="flat">
              <a:noFill/>
              <a:miter lim="400000"/>
            </a:ln>
            <a:effectLst/>
          </p:spPr>
          <p:txBody>
            <a:bodyPr wrap="square" lIns="45719" tIns="45719" rIns="45719" bIns="45719" numCol="1" anchor="ctr">
              <a:noAutofit/>
            </a:bodyPr>
            <a:lstStyle/>
            <a:p>
              <a:pPr>
                <a:defRPr>
                  <a:solidFill>
                    <a:srgbClr val="FFFFFF"/>
                  </a:solidFill>
                </a:defRPr>
              </a:pPr>
            </a:p>
          </p:txBody>
        </p:sp>
      </p:grpSp>
      <p:sp>
        <p:nvSpPr>
          <p:cNvPr id="23" name="Titeltext"/>
          <p:cNvSpPr txBox="1"/>
          <p:nvPr>
            <p:ph type="title"/>
          </p:nvPr>
        </p:nvSpPr>
        <p:spPr>
          <a:xfrm>
            <a:off x="534034" y="-1"/>
            <a:ext cx="9612632" cy="1535775"/>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nchor="b"/>
          <a:lstStyle/>
          <a:p>
            <a:pPr/>
            <a:r>
              <a:t>Titeltext</a:t>
            </a:r>
          </a:p>
        </p:txBody>
      </p:sp>
      <p:sp>
        <p:nvSpPr>
          <p:cNvPr id="24" name="Textebene 1…"/>
          <p:cNvSpPr txBox="1"/>
          <p:nvPr>
            <p:ph type="body" idx="1"/>
          </p:nvPr>
        </p:nvSpPr>
        <p:spPr>
          <a:xfrm>
            <a:off x="534034" y="1733550"/>
            <a:ext cx="9612632" cy="569595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lstStyle/>
          <a:p>
            <a:pPr/>
            <a:r>
              <a:t>Textebene 1</a:t>
            </a:r>
          </a:p>
          <a:p>
            <a:pPr lvl="1"/>
            <a:r>
              <a:t>Textebene 2</a:t>
            </a:r>
          </a:p>
          <a:p>
            <a:pPr lvl="2"/>
            <a:r>
              <a:t>Textebene 3</a:t>
            </a:r>
          </a:p>
          <a:p>
            <a:pPr lvl="3"/>
            <a:r>
              <a:t>Textebene 4</a:t>
            </a:r>
          </a:p>
          <a:p>
            <a:pPr lvl="4"/>
            <a:r>
              <a:t>Textebene 5</a:t>
            </a:r>
          </a:p>
        </p:txBody>
      </p:sp>
      <p:sp>
        <p:nvSpPr>
          <p:cNvPr id="25" name="Foliennummer"/>
          <p:cNvSpPr txBox="1"/>
          <p:nvPr>
            <p:ph type="sldNum" sz="quarter" idx="2"/>
          </p:nvPr>
        </p:nvSpPr>
        <p:spPr>
          <a:xfrm>
            <a:off x="8291512" y="6773862"/>
            <a:ext cx="421181" cy="433633"/>
          </a:xfrm>
          <a:prstGeom prst="rect">
            <a:avLst/>
          </a:prstGeom>
          <a:ln w="12700">
            <a:miter lim="400000"/>
          </a:ln>
        </p:spPr>
        <p:txBody>
          <a:bodyPr wrap="none" lIns="51839" tIns="51839" rIns="51839" bIns="51839">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transition xmlns:p14="http://schemas.microsoft.com/office/powerpoint/2010/main" spd="med" advClick="1"/>
  <p:txStyles>
    <p:titleStyle>
      <a:lvl1pPr marL="0" marR="0" indent="0" algn="l" defTabSz="449262" rtl="0" latinLnBrk="0">
        <a:lnSpc>
          <a:spcPct val="100000"/>
        </a:lnSpc>
        <a:spcBef>
          <a:spcPts val="0"/>
        </a:spcBef>
        <a:spcAft>
          <a:spcPts val="0"/>
        </a:spcAft>
        <a:buClrTx/>
        <a:buSzTx/>
        <a:buFontTx/>
        <a:buNone/>
        <a:tabLst/>
        <a:defRPr b="0" baseline="0" cap="none" i="0" spc="0" strike="noStrike" sz="5000" u="none">
          <a:solidFill>
            <a:srgbClr val="CCFFFF"/>
          </a:solidFill>
          <a:effectLst>
            <a:outerShdw sx="100000" sy="100000" kx="0" ky="0" algn="b" rotWithShape="0" blurRad="12700" dist="38100" dir="2700000">
              <a:srgbClr val="000000"/>
            </a:outerShdw>
          </a:effectLst>
          <a:uFillTx/>
          <a:latin typeface="Impact"/>
          <a:ea typeface="Impact"/>
          <a:cs typeface="Impact"/>
          <a:sym typeface="Impact"/>
        </a:defRPr>
      </a:lvl1pPr>
      <a:lvl2pPr marL="0" marR="0" indent="0" algn="l" defTabSz="449262" rtl="0" latinLnBrk="0">
        <a:lnSpc>
          <a:spcPct val="100000"/>
        </a:lnSpc>
        <a:spcBef>
          <a:spcPts val="0"/>
        </a:spcBef>
        <a:spcAft>
          <a:spcPts val="0"/>
        </a:spcAft>
        <a:buClrTx/>
        <a:buSzTx/>
        <a:buFontTx/>
        <a:buNone/>
        <a:tabLst/>
        <a:defRPr b="0" baseline="0" cap="none" i="0" spc="0" strike="noStrike" sz="5000" u="none">
          <a:solidFill>
            <a:srgbClr val="CCFFFF"/>
          </a:solidFill>
          <a:effectLst>
            <a:outerShdw sx="100000" sy="100000" kx="0" ky="0" algn="b" rotWithShape="0" blurRad="12700" dist="38100" dir="2700000">
              <a:srgbClr val="000000"/>
            </a:outerShdw>
          </a:effectLst>
          <a:uFillTx/>
          <a:latin typeface="Impact"/>
          <a:ea typeface="Impact"/>
          <a:cs typeface="Impact"/>
          <a:sym typeface="Impact"/>
        </a:defRPr>
      </a:lvl2pPr>
      <a:lvl3pPr marL="0" marR="0" indent="0" algn="l" defTabSz="449262" rtl="0" latinLnBrk="0">
        <a:lnSpc>
          <a:spcPct val="100000"/>
        </a:lnSpc>
        <a:spcBef>
          <a:spcPts val="0"/>
        </a:spcBef>
        <a:spcAft>
          <a:spcPts val="0"/>
        </a:spcAft>
        <a:buClrTx/>
        <a:buSzTx/>
        <a:buFontTx/>
        <a:buNone/>
        <a:tabLst/>
        <a:defRPr b="0" baseline="0" cap="none" i="0" spc="0" strike="noStrike" sz="5000" u="none">
          <a:solidFill>
            <a:srgbClr val="CCFFFF"/>
          </a:solidFill>
          <a:effectLst>
            <a:outerShdw sx="100000" sy="100000" kx="0" ky="0" algn="b" rotWithShape="0" blurRad="12700" dist="38100" dir="2700000">
              <a:srgbClr val="000000"/>
            </a:outerShdw>
          </a:effectLst>
          <a:uFillTx/>
          <a:latin typeface="Impact"/>
          <a:ea typeface="Impact"/>
          <a:cs typeface="Impact"/>
          <a:sym typeface="Impact"/>
        </a:defRPr>
      </a:lvl3pPr>
      <a:lvl4pPr marL="0" marR="0" indent="0" algn="l" defTabSz="449262" rtl="0" latinLnBrk="0">
        <a:lnSpc>
          <a:spcPct val="100000"/>
        </a:lnSpc>
        <a:spcBef>
          <a:spcPts val="0"/>
        </a:spcBef>
        <a:spcAft>
          <a:spcPts val="0"/>
        </a:spcAft>
        <a:buClrTx/>
        <a:buSzTx/>
        <a:buFontTx/>
        <a:buNone/>
        <a:tabLst/>
        <a:defRPr b="0" baseline="0" cap="none" i="0" spc="0" strike="noStrike" sz="5000" u="none">
          <a:solidFill>
            <a:srgbClr val="CCFFFF"/>
          </a:solidFill>
          <a:effectLst>
            <a:outerShdw sx="100000" sy="100000" kx="0" ky="0" algn="b" rotWithShape="0" blurRad="12700" dist="38100" dir="2700000">
              <a:srgbClr val="000000"/>
            </a:outerShdw>
          </a:effectLst>
          <a:uFillTx/>
          <a:latin typeface="Impact"/>
          <a:ea typeface="Impact"/>
          <a:cs typeface="Impact"/>
          <a:sym typeface="Impact"/>
        </a:defRPr>
      </a:lvl4pPr>
      <a:lvl5pPr marL="0" marR="0" indent="0" algn="l" defTabSz="449262" rtl="0" latinLnBrk="0">
        <a:lnSpc>
          <a:spcPct val="100000"/>
        </a:lnSpc>
        <a:spcBef>
          <a:spcPts val="0"/>
        </a:spcBef>
        <a:spcAft>
          <a:spcPts val="0"/>
        </a:spcAft>
        <a:buClrTx/>
        <a:buSzTx/>
        <a:buFontTx/>
        <a:buNone/>
        <a:tabLst/>
        <a:defRPr b="0" baseline="0" cap="none" i="0" spc="0" strike="noStrike" sz="5000" u="none">
          <a:solidFill>
            <a:srgbClr val="CCFFFF"/>
          </a:solidFill>
          <a:effectLst>
            <a:outerShdw sx="100000" sy="100000" kx="0" ky="0" algn="b" rotWithShape="0" blurRad="12700" dist="38100" dir="2700000">
              <a:srgbClr val="000000"/>
            </a:outerShdw>
          </a:effectLst>
          <a:uFillTx/>
          <a:latin typeface="Impact"/>
          <a:ea typeface="Impact"/>
          <a:cs typeface="Impact"/>
          <a:sym typeface="Impact"/>
        </a:defRPr>
      </a:lvl5pPr>
      <a:lvl6pPr marL="0" marR="0" indent="457200" algn="l" defTabSz="449262" rtl="0" latinLnBrk="0">
        <a:lnSpc>
          <a:spcPct val="100000"/>
        </a:lnSpc>
        <a:spcBef>
          <a:spcPts val="0"/>
        </a:spcBef>
        <a:spcAft>
          <a:spcPts val="0"/>
        </a:spcAft>
        <a:buClrTx/>
        <a:buSzTx/>
        <a:buFontTx/>
        <a:buNone/>
        <a:tabLst/>
        <a:defRPr b="0" baseline="0" cap="none" i="0" spc="0" strike="noStrike" sz="5000" u="none">
          <a:solidFill>
            <a:srgbClr val="CCFFFF"/>
          </a:solidFill>
          <a:effectLst>
            <a:outerShdw sx="100000" sy="100000" kx="0" ky="0" algn="b" rotWithShape="0" blurRad="12700" dist="38100" dir="2700000">
              <a:srgbClr val="000000"/>
            </a:outerShdw>
          </a:effectLst>
          <a:uFillTx/>
          <a:latin typeface="Impact"/>
          <a:ea typeface="Impact"/>
          <a:cs typeface="Impact"/>
          <a:sym typeface="Impact"/>
        </a:defRPr>
      </a:lvl6pPr>
      <a:lvl7pPr marL="0" marR="0" indent="914400" algn="l" defTabSz="449262" rtl="0" latinLnBrk="0">
        <a:lnSpc>
          <a:spcPct val="100000"/>
        </a:lnSpc>
        <a:spcBef>
          <a:spcPts val="0"/>
        </a:spcBef>
        <a:spcAft>
          <a:spcPts val="0"/>
        </a:spcAft>
        <a:buClrTx/>
        <a:buSzTx/>
        <a:buFontTx/>
        <a:buNone/>
        <a:tabLst/>
        <a:defRPr b="0" baseline="0" cap="none" i="0" spc="0" strike="noStrike" sz="5000" u="none">
          <a:solidFill>
            <a:srgbClr val="CCFFFF"/>
          </a:solidFill>
          <a:effectLst>
            <a:outerShdw sx="100000" sy="100000" kx="0" ky="0" algn="b" rotWithShape="0" blurRad="12700" dist="38100" dir="2700000">
              <a:srgbClr val="000000"/>
            </a:outerShdw>
          </a:effectLst>
          <a:uFillTx/>
          <a:latin typeface="Impact"/>
          <a:ea typeface="Impact"/>
          <a:cs typeface="Impact"/>
          <a:sym typeface="Impact"/>
        </a:defRPr>
      </a:lvl7pPr>
      <a:lvl8pPr marL="0" marR="0" indent="1371600" algn="l" defTabSz="449262" rtl="0" latinLnBrk="0">
        <a:lnSpc>
          <a:spcPct val="100000"/>
        </a:lnSpc>
        <a:spcBef>
          <a:spcPts val="0"/>
        </a:spcBef>
        <a:spcAft>
          <a:spcPts val="0"/>
        </a:spcAft>
        <a:buClrTx/>
        <a:buSzTx/>
        <a:buFontTx/>
        <a:buNone/>
        <a:tabLst/>
        <a:defRPr b="0" baseline="0" cap="none" i="0" spc="0" strike="noStrike" sz="5000" u="none">
          <a:solidFill>
            <a:srgbClr val="CCFFFF"/>
          </a:solidFill>
          <a:effectLst>
            <a:outerShdw sx="100000" sy="100000" kx="0" ky="0" algn="b" rotWithShape="0" blurRad="12700" dist="38100" dir="2700000">
              <a:srgbClr val="000000"/>
            </a:outerShdw>
          </a:effectLst>
          <a:uFillTx/>
          <a:latin typeface="Impact"/>
          <a:ea typeface="Impact"/>
          <a:cs typeface="Impact"/>
          <a:sym typeface="Impact"/>
        </a:defRPr>
      </a:lvl8pPr>
      <a:lvl9pPr marL="0" marR="0" indent="1828800" algn="l" defTabSz="449262" rtl="0" latinLnBrk="0">
        <a:lnSpc>
          <a:spcPct val="100000"/>
        </a:lnSpc>
        <a:spcBef>
          <a:spcPts val="0"/>
        </a:spcBef>
        <a:spcAft>
          <a:spcPts val="0"/>
        </a:spcAft>
        <a:buClrTx/>
        <a:buSzTx/>
        <a:buFontTx/>
        <a:buNone/>
        <a:tabLst/>
        <a:defRPr b="0" baseline="0" cap="none" i="0" spc="0" strike="noStrike" sz="5000" u="none">
          <a:solidFill>
            <a:srgbClr val="CCFFFF"/>
          </a:solidFill>
          <a:effectLst>
            <a:outerShdw sx="100000" sy="100000" kx="0" ky="0" algn="b" rotWithShape="0" blurRad="12700" dist="38100" dir="2700000">
              <a:srgbClr val="000000"/>
            </a:outerShdw>
          </a:effectLst>
          <a:uFillTx/>
          <a:latin typeface="Impact"/>
          <a:ea typeface="Impact"/>
          <a:cs typeface="Impact"/>
          <a:sym typeface="Impact"/>
        </a:defRPr>
      </a:lvl9pPr>
    </p:titleStyle>
    <p:bodyStyle>
      <a:lvl1pPr marL="342900" marR="0" indent="-342900" algn="l" defTabSz="449262" rtl="0" latinLnBrk="0">
        <a:lnSpc>
          <a:spcPct val="100000"/>
        </a:lnSpc>
        <a:spcBef>
          <a:spcPts val="900"/>
        </a:spcBef>
        <a:spcAft>
          <a:spcPts val="0"/>
        </a:spcAft>
        <a:buClrTx/>
        <a:buSzTx/>
        <a:buFontTx/>
        <a:buNone/>
        <a:tabLst/>
        <a:defRPr b="0" baseline="0" cap="none" i="0" spc="0" strike="noStrike" sz="3600" u="none">
          <a:solidFill>
            <a:srgbClr val="FFFFFF"/>
          </a:solidFill>
          <a:effectLst>
            <a:outerShdw sx="100000" sy="100000" kx="0" ky="0" algn="b" rotWithShape="0" blurRad="12700" dist="25400" dir="2700000">
              <a:srgbClr val="000000"/>
            </a:outerShdw>
          </a:effectLst>
          <a:uFillTx/>
          <a:latin typeface="Impact"/>
          <a:ea typeface="Impact"/>
          <a:cs typeface="Impact"/>
          <a:sym typeface="Impact"/>
        </a:defRPr>
      </a:lvl1pPr>
      <a:lvl2pPr marL="342900" marR="0" indent="114300" algn="l" defTabSz="449262" rtl="0" latinLnBrk="0">
        <a:lnSpc>
          <a:spcPct val="100000"/>
        </a:lnSpc>
        <a:spcBef>
          <a:spcPts val="900"/>
        </a:spcBef>
        <a:spcAft>
          <a:spcPts val="0"/>
        </a:spcAft>
        <a:buClrTx/>
        <a:buSzTx/>
        <a:buFontTx/>
        <a:buNone/>
        <a:tabLst/>
        <a:defRPr b="0" baseline="0" cap="none" i="0" spc="0" strike="noStrike" sz="3600" u="none">
          <a:solidFill>
            <a:srgbClr val="FFFFFF"/>
          </a:solidFill>
          <a:effectLst>
            <a:outerShdw sx="100000" sy="100000" kx="0" ky="0" algn="b" rotWithShape="0" blurRad="12700" dist="25400" dir="2700000">
              <a:srgbClr val="000000"/>
            </a:outerShdw>
          </a:effectLst>
          <a:uFillTx/>
          <a:latin typeface="Impact"/>
          <a:ea typeface="Impact"/>
          <a:cs typeface="Impact"/>
          <a:sym typeface="Impact"/>
        </a:defRPr>
      </a:lvl2pPr>
      <a:lvl3pPr marL="342900" marR="0" indent="571500" algn="l" defTabSz="449262" rtl="0" latinLnBrk="0">
        <a:lnSpc>
          <a:spcPct val="100000"/>
        </a:lnSpc>
        <a:spcBef>
          <a:spcPts val="900"/>
        </a:spcBef>
        <a:spcAft>
          <a:spcPts val="0"/>
        </a:spcAft>
        <a:buClrTx/>
        <a:buSzTx/>
        <a:buFontTx/>
        <a:buNone/>
        <a:tabLst/>
        <a:defRPr b="0" baseline="0" cap="none" i="0" spc="0" strike="noStrike" sz="3600" u="none">
          <a:solidFill>
            <a:srgbClr val="FFFFFF"/>
          </a:solidFill>
          <a:effectLst>
            <a:outerShdw sx="100000" sy="100000" kx="0" ky="0" algn="b" rotWithShape="0" blurRad="12700" dist="25400" dir="2700000">
              <a:srgbClr val="000000"/>
            </a:outerShdw>
          </a:effectLst>
          <a:uFillTx/>
          <a:latin typeface="Impact"/>
          <a:ea typeface="Impact"/>
          <a:cs typeface="Impact"/>
          <a:sym typeface="Impact"/>
        </a:defRPr>
      </a:lvl3pPr>
      <a:lvl4pPr marL="342900" marR="0" indent="1028700" algn="l" defTabSz="449262" rtl="0" latinLnBrk="0">
        <a:lnSpc>
          <a:spcPct val="100000"/>
        </a:lnSpc>
        <a:spcBef>
          <a:spcPts val="900"/>
        </a:spcBef>
        <a:spcAft>
          <a:spcPts val="0"/>
        </a:spcAft>
        <a:buClrTx/>
        <a:buSzTx/>
        <a:buFontTx/>
        <a:buNone/>
        <a:tabLst/>
        <a:defRPr b="0" baseline="0" cap="none" i="0" spc="0" strike="noStrike" sz="3600" u="none">
          <a:solidFill>
            <a:srgbClr val="FFFFFF"/>
          </a:solidFill>
          <a:effectLst>
            <a:outerShdw sx="100000" sy="100000" kx="0" ky="0" algn="b" rotWithShape="0" blurRad="12700" dist="25400" dir="2700000">
              <a:srgbClr val="000000"/>
            </a:outerShdw>
          </a:effectLst>
          <a:uFillTx/>
          <a:latin typeface="Impact"/>
          <a:ea typeface="Impact"/>
          <a:cs typeface="Impact"/>
          <a:sym typeface="Impact"/>
        </a:defRPr>
      </a:lvl4pPr>
      <a:lvl5pPr marL="342900" marR="0" indent="1485900" algn="l" defTabSz="449262" rtl="0" latinLnBrk="0">
        <a:lnSpc>
          <a:spcPct val="100000"/>
        </a:lnSpc>
        <a:spcBef>
          <a:spcPts val="900"/>
        </a:spcBef>
        <a:spcAft>
          <a:spcPts val="0"/>
        </a:spcAft>
        <a:buClrTx/>
        <a:buSzTx/>
        <a:buFontTx/>
        <a:buNone/>
        <a:tabLst/>
        <a:defRPr b="0" baseline="0" cap="none" i="0" spc="0" strike="noStrike" sz="3600" u="none">
          <a:solidFill>
            <a:srgbClr val="FFFFFF"/>
          </a:solidFill>
          <a:effectLst>
            <a:outerShdw sx="100000" sy="100000" kx="0" ky="0" algn="b" rotWithShape="0" blurRad="12700" dist="25400" dir="2700000">
              <a:srgbClr val="000000"/>
            </a:outerShdw>
          </a:effectLst>
          <a:uFillTx/>
          <a:latin typeface="Impact"/>
          <a:ea typeface="Impact"/>
          <a:cs typeface="Impact"/>
          <a:sym typeface="Impact"/>
        </a:defRPr>
      </a:lvl5pPr>
      <a:lvl6pPr marL="342900" marR="0" indent="1943100" algn="l" defTabSz="449262" rtl="0" latinLnBrk="0">
        <a:lnSpc>
          <a:spcPct val="100000"/>
        </a:lnSpc>
        <a:spcBef>
          <a:spcPts val="900"/>
        </a:spcBef>
        <a:spcAft>
          <a:spcPts val="0"/>
        </a:spcAft>
        <a:buClrTx/>
        <a:buSzTx/>
        <a:buFontTx/>
        <a:buNone/>
        <a:tabLst/>
        <a:defRPr b="0" baseline="0" cap="none" i="0" spc="0" strike="noStrike" sz="3600" u="none">
          <a:solidFill>
            <a:srgbClr val="FFFFFF"/>
          </a:solidFill>
          <a:effectLst>
            <a:outerShdw sx="100000" sy="100000" kx="0" ky="0" algn="b" rotWithShape="0" blurRad="12700" dist="25400" dir="2700000">
              <a:srgbClr val="000000"/>
            </a:outerShdw>
          </a:effectLst>
          <a:uFillTx/>
          <a:latin typeface="Impact"/>
          <a:ea typeface="Impact"/>
          <a:cs typeface="Impact"/>
          <a:sym typeface="Impact"/>
        </a:defRPr>
      </a:lvl6pPr>
      <a:lvl7pPr marL="342900" marR="0" indent="2400300" algn="l" defTabSz="449262" rtl="0" latinLnBrk="0">
        <a:lnSpc>
          <a:spcPct val="100000"/>
        </a:lnSpc>
        <a:spcBef>
          <a:spcPts val="900"/>
        </a:spcBef>
        <a:spcAft>
          <a:spcPts val="0"/>
        </a:spcAft>
        <a:buClrTx/>
        <a:buSzTx/>
        <a:buFontTx/>
        <a:buNone/>
        <a:tabLst/>
        <a:defRPr b="0" baseline="0" cap="none" i="0" spc="0" strike="noStrike" sz="3600" u="none">
          <a:solidFill>
            <a:srgbClr val="FFFFFF"/>
          </a:solidFill>
          <a:effectLst>
            <a:outerShdw sx="100000" sy="100000" kx="0" ky="0" algn="b" rotWithShape="0" blurRad="12700" dist="25400" dir="2700000">
              <a:srgbClr val="000000"/>
            </a:outerShdw>
          </a:effectLst>
          <a:uFillTx/>
          <a:latin typeface="Impact"/>
          <a:ea typeface="Impact"/>
          <a:cs typeface="Impact"/>
          <a:sym typeface="Impact"/>
        </a:defRPr>
      </a:lvl7pPr>
      <a:lvl8pPr marL="342900" marR="0" indent="2857500" algn="l" defTabSz="449262" rtl="0" latinLnBrk="0">
        <a:lnSpc>
          <a:spcPct val="100000"/>
        </a:lnSpc>
        <a:spcBef>
          <a:spcPts val="900"/>
        </a:spcBef>
        <a:spcAft>
          <a:spcPts val="0"/>
        </a:spcAft>
        <a:buClrTx/>
        <a:buSzTx/>
        <a:buFontTx/>
        <a:buNone/>
        <a:tabLst/>
        <a:defRPr b="0" baseline="0" cap="none" i="0" spc="0" strike="noStrike" sz="3600" u="none">
          <a:solidFill>
            <a:srgbClr val="FFFFFF"/>
          </a:solidFill>
          <a:effectLst>
            <a:outerShdw sx="100000" sy="100000" kx="0" ky="0" algn="b" rotWithShape="0" blurRad="12700" dist="25400" dir="2700000">
              <a:srgbClr val="000000"/>
            </a:outerShdw>
          </a:effectLst>
          <a:uFillTx/>
          <a:latin typeface="Impact"/>
          <a:ea typeface="Impact"/>
          <a:cs typeface="Impact"/>
          <a:sym typeface="Impact"/>
        </a:defRPr>
      </a:lvl8pPr>
      <a:lvl9pPr marL="342900" marR="0" indent="3314700" algn="l" defTabSz="449262" rtl="0" latinLnBrk="0">
        <a:lnSpc>
          <a:spcPct val="100000"/>
        </a:lnSpc>
        <a:spcBef>
          <a:spcPts val="900"/>
        </a:spcBef>
        <a:spcAft>
          <a:spcPts val="0"/>
        </a:spcAft>
        <a:buClrTx/>
        <a:buSzTx/>
        <a:buFontTx/>
        <a:buNone/>
        <a:tabLst/>
        <a:defRPr b="0" baseline="0" cap="none" i="0" spc="0" strike="noStrike" sz="3600" u="none">
          <a:solidFill>
            <a:srgbClr val="FFFFFF"/>
          </a:solidFill>
          <a:effectLst>
            <a:outerShdw sx="100000" sy="100000" kx="0" ky="0" algn="b" rotWithShape="0" blurRad="12700" dist="25400" dir="2700000">
              <a:srgbClr val="000000"/>
            </a:outerShdw>
          </a:effectLst>
          <a:uFillTx/>
          <a:latin typeface="Impact"/>
          <a:ea typeface="Impact"/>
          <a:cs typeface="Impact"/>
          <a:sym typeface="Impact"/>
        </a:defRPr>
      </a:lvl9pPr>
    </p:bodyStyle>
    <p:otherStyle>
      <a:lvl1pPr marL="0" marR="0" indent="0" algn="l"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b="0" baseline="0" cap="none" i="0" spc="0" strike="noStrike" sz="2400" u="none">
          <a:solidFill>
            <a:schemeClr val="tx1"/>
          </a:solidFill>
          <a:uFillTx/>
          <a:latin typeface="+mn-lt"/>
          <a:ea typeface="+mn-ea"/>
          <a:cs typeface="+mn-cs"/>
          <a:sym typeface="Times New Roman"/>
        </a:defRPr>
      </a:lvl1pPr>
      <a:lvl2pPr marL="0" marR="0" indent="457200" algn="l"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b="0" baseline="0" cap="none" i="0" spc="0" strike="noStrike" sz="2400" u="none">
          <a:solidFill>
            <a:schemeClr val="tx1"/>
          </a:solidFill>
          <a:uFillTx/>
          <a:latin typeface="+mn-lt"/>
          <a:ea typeface="+mn-ea"/>
          <a:cs typeface="+mn-cs"/>
          <a:sym typeface="Times New Roman"/>
        </a:defRPr>
      </a:lvl2pPr>
      <a:lvl3pPr marL="0" marR="0" indent="914400" algn="l"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b="0" baseline="0" cap="none" i="0" spc="0" strike="noStrike" sz="2400" u="none">
          <a:solidFill>
            <a:schemeClr val="tx1"/>
          </a:solidFill>
          <a:uFillTx/>
          <a:latin typeface="+mn-lt"/>
          <a:ea typeface="+mn-ea"/>
          <a:cs typeface="+mn-cs"/>
          <a:sym typeface="Times New Roman"/>
        </a:defRPr>
      </a:lvl3pPr>
      <a:lvl4pPr marL="0" marR="0" indent="1371600" algn="l"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b="0" baseline="0" cap="none" i="0" spc="0" strike="noStrike" sz="2400" u="none">
          <a:solidFill>
            <a:schemeClr val="tx1"/>
          </a:solidFill>
          <a:uFillTx/>
          <a:latin typeface="+mn-lt"/>
          <a:ea typeface="+mn-ea"/>
          <a:cs typeface="+mn-cs"/>
          <a:sym typeface="Times New Roman"/>
        </a:defRPr>
      </a:lvl4pPr>
      <a:lvl5pPr marL="0" marR="0" indent="1828800" algn="l"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b="0" baseline="0" cap="none" i="0" spc="0" strike="noStrike" sz="2400" u="none">
          <a:solidFill>
            <a:schemeClr val="tx1"/>
          </a:solidFill>
          <a:uFillTx/>
          <a:latin typeface="+mn-lt"/>
          <a:ea typeface="+mn-ea"/>
          <a:cs typeface="+mn-cs"/>
          <a:sym typeface="Times New Roman"/>
        </a:defRPr>
      </a:lvl5pPr>
      <a:lvl6pPr marL="0" marR="0" indent="0" algn="l"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b="0" baseline="0" cap="none" i="0" spc="0" strike="noStrike" sz="2400" u="none">
          <a:solidFill>
            <a:schemeClr val="tx1"/>
          </a:solidFill>
          <a:uFillTx/>
          <a:latin typeface="+mn-lt"/>
          <a:ea typeface="+mn-ea"/>
          <a:cs typeface="+mn-cs"/>
          <a:sym typeface="Times New Roman"/>
        </a:defRPr>
      </a:lvl6pPr>
      <a:lvl7pPr marL="0" marR="0" indent="0" algn="l"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b="0" baseline="0" cap="none" i="0" spc="0" strike="noStrike" sz="2400" u="none">
          <a:solidFill>
            <a:schemeClr val="tx1"/>
          </a:solidFill>
          <a:uFillTx/>
          <a:latin typeface="+mn-lt"/>
          <a:ea typeface="+mn-ea"/>
          <a:cs typeface="+mn-cs"/>
          <a:sym typeface="Times New Roman"/>
        </a:defRPr>
      </a:lvl7pPr>
      <a:lvl8pPr marL="0" marR="0" indent="0" algn="l"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b="0" baseline="0" cap="none" i="0" spc="0" strike="noStrike" sz="2400" u="none">
          <a:solidFill>
            <a:schemeClr val="tx1"/>
          </a:solidFill>
          <a:uFillTx/>
          <a:latin typeface="+mn-lt"/>
          <a:ea typeface="+mn-ea"/>
          <a:cs typeface="+mn-cs"/>
          <a:sym typeface="Times New Roman"/>
        </a:defRPr>
      </a:lvl8pPr>
      <a:lvl9pPr marL="0" marR="0" indent="0" algn="l" defTabSz="449262"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b="0" baseline="0" cap="none" i="0" spc="0" strike="noStrike" sz="2400" u="none">
          <a:solidFill>
            <a:schemeClr val="tx1"/>
          </a:solidFill>
          <a:uFillTx/>
          <a:latin typeface="+mn-lt"/>
          <a:ea typeface="+mn-ea"/>
          <a:cs typeface="+mn-cs"/>
          <a:sym typeface="Times New Roma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 name="der Jst. Q2 über das Verfahren in der Abiturprüfung und…"/>
          <p:cNvSpPr txBox="1"/>
          <p:nvPr/>
        </p:nvSpPr>
        <p:spPr>
          <a:xfrm>
            <a:off x="1514475" y="3124507"/>
            <a:ext cx="8969375" cy="1020148"/>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nchor="ctr">
            <a:spAutoFit/>
          </a:bodyPr>
          <a:lstStyle/>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Lst>
              <a:defRPr b="1" sz="2500">
                <a:solidFill>
                  <a:srgbClr val="FFFFFF"/>
                </a:solidFill>
              </a:defRPr>
            </a:pPr>
          </a:p>
          <a:p>
            <a:pPr algn="ctr">
              <a:lnSpc>
                <a:spcPct val="110000"/>
              </a:lnSpc>
              <a:tabLst>
                <a:tab pos="914400" algn="l"/>
                <a:tab pos="1828800" algn="l"/>
                <a:tab pos="2743200" algn="l"/>
                <a:tab pos="3657600" algn="l"/>
                <a:tab pos="4572000" algn="l"/>
                <a:tab pos="5486400" algn="l"/>
                <a:tab pos="6400800" algn="l"/>
                <a:tab pos="7315200" algn="l"/>
                <a:tab pos="8229600" algn="l"/>
                <a:tab pos="9144000" algn="l"/>
                <a:tab pos="10058400" algn="l"/>
              </a:tabLst>
              <a:defRPr b="1" sz="2500">
                <a:solidFill>
                  <a:srgbClr val="FFFFFF"/>
                </a:solidFill>
              </a:defRPr>
            </a:pPr>
            <a:r>
              <a:t>der Jst. Q2 über das Verfahren in der Abiturprüfung und</a:t>
            </a:r>
          </a:p>
          <a:p>
            <a:pPr algn="ctr">
              <a:lnSpc>
                <a:spcPct val="110000"/>
              </a:lnSpc>
              <a:tabLst>
                <a:tab pos="914400" algn="l"/>
                <a:tab pos="1828800" algn="l"/>
                <a:tab pos="2743200" algn="l"/>
                <a:tab pos="3657600" algn="l"/>
                <a:tab pos="4572000" algn="l"/>
                <a:tab pos="5486400" algn="l"/>
                <a:tab pos="6400800" algn="l"/>
                <a:tab pos="7315200" algn="l"/>
                <a:tab pos="8229600" algn="l"/>
                <a:tab pos="9144000" algn="l"/>
                <a:tab pos="10058400" algn="l"/>
              </a:tabLst>
              <a:defRPr b="1" sz="2500">
                <a:solidFill>
                  <a:srgbClr val="FFFFFF"/>
                </a:solidFill>
              </a:defRPr>
            </a:pPr>
            <a:r>
              <a:t> über die Voraussetzungen für das Bestehen der Abiturprüfung</a:t>
            </a:r>
          </a:p>
        </p:txBody>
      </p:sp>
      <p:sp>
        <p:nvSpPr>
          <p:cNvPr id="60" name="Information"/>
          <p:cNvSpPr txBox="1"/>
          <p:nvPr/>
        </p:nvSpPr>
        <p:spPr>
          <a:xfrm>
            <a:off x="2316162" y="742950"/>
            <a:ext cx="7215188" cy="739803"/>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lgn="ctr">
              <a:spcBef>
                <a:spcPts val="28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4500">
                <a:solidFill>
                  <a:srgbClr val="FFFFFF"/>
                </a:solidFill>
              </a:defRPr>
            </a:lvl1pPr>
          </a:lstStyle>
          <a:p>
            <a:pPr/>
            <a:r>
              <a:t>Information</a:t>
            </a:r>
          </a:p>
        </p:txBody>
      </p:sp>
      <p:pic>
        <p:nvPicPr>
          <p:cNvPr id="61" name="image.jpeg" descr="image.jpeg"/>
          <p:cNvPicPr>
            <a:picLocks noChangeAspect="1"/>
          </p:cNvPicPr>
          <p:nvPr/>
        </p:nvPicPr>
        <p:blipFill>
          <a:blip r:embed="rId2">
            <a:extLst/>
          </a:blip>
          <a:stretch>
            <a:fillRect/>
          </a:stretch>
        </p:blipFill>
        <p:spPr>
          <a:xfrm>
            <a:off x="8640762" y="5038725"/>
            <a:ext cx="1524001" cy="195897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Abitur-Klausur-Termine 2025"/>
          <p:cNvSpPr txBox="1"/>
          <p:nvPr/>
        </p:nvSpPr>
        <p:spPr>
          <a:xfrm>
            <a:off x="2261393" y="712316"/>
            <a:ext cx="7124701" cy="2243259"/>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gn="ctr">
              <a:spcBef>
                <a:spcPts val="2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600" u="sng">
                <a:solidFill>
                  <a:srgbClr val="FFFFFF"/>
                </a:solidFill>
              </a:defRPr>
            </a:pPr>
            <a:r>
              <a:t>Abitur-Klausur-Termine 2025</a:t>
            </a:r>
          </a:p>
          <a:p>
            <a:pPr algn="ctr">
              <a:spcBef>
                <a:spcPts val="2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600" u="sng">
                <a:solidFill>
                  <a:srgbClr val="FFFFFF"/>
                </a:solidFill>
              </a:defRPr>
            </a:pPr>
          </a:p>
        </p:txBody>
      </p:sp>
      <p:pic>
        <p:nvPicPr>
          <p:cNvPr id="106" name="Bildschirmfoto 2024-08-28 um 17.48.27.png" descr="Bildschirmfoto 2024-08-28 um 17.48.27.png"/>
          <p:cNvPicPr>
            <a:picLocks noChangeAspect="1"/>
          </p:cNvPicPr>
          <p:nvPr/>
        </p:nvPicPr>
        <p:blipFill>
          <a:blip r:embed="rId2">
            <a:extLst/>
          </a:blip>
          <a:stretch>
            <a:fillRect/>
          </a:stretch>
        </p:blipFill>
        <p:spPr>
          <a:xfrm>
            <a:off x="16095133" y="7994425"/>
            <a:ext cx="10680701" cy="7210478"/>
          </a:xfrm>
          <a:prstGeom prst="rect">
            <a:avLst/>
          </a:prstGeom>
          <a:ln w="12700">
            <a:miter lim="400000"/>
          </a:ln>
        </p:spPr>
      </p:pic>
      <p:pic>
        <p:nvPicPr>
          <p:cNvPr id="107" name="Bildschirmfoto 2024-08-28 um 17.48.27.png" descr="Bildschirmfoto 2024-08-28 um 17.48.27.png"/>
          <p:cNvPicPr>
            <a:picLocks noChangeAspect="1"/>
          </p:cNvPicPr>
          <p:nvPr/>
        </p:nvPicPr>
        <p:blipFill>
          <a:blip r:embed="rId3">
            <a:extLst/>
          </a:blip>
          <a:stretch>
            <a:fillRect/>
          </a:stretch>
        </p:blipFill>
        <p:spPr>
          <a:xfrm>
            <a:off x="-1" y="1622810"/>
            <a:ext cx="10680701" cy="579711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B2B2B2"/>
        </a:solidFill>
      </p:bgPr>
    </p:bg>
    <p:spTree>
      <p:nvGrpSpPr>
        <p:cNvPr id="1" name=""/>
        <p:cNvGrpSpPr/>
        <p:nvPr/>
      </p:nvGrpSpPr>
      <p:grpSpPr>
        <a:xfrm>
          <a:off x="0" y="0"/>
          <a:ext cx="0" cy="0"/>
          <a:chOff x="0" y="0"/>
          <a:chExt cx="0" cy="0"/>
        </a:xfrm>
      </p:grpSpPr>
      <p:grpSp>
        <p:nvGrpSpPr>
          <p:cNvPr id="111" name="Gruppe"/>
          <p:cNvGrpSpPr/>
          <p:nvPr/>
        </p:nvGrpSpPr>
        <p:grpSpPr>
          <a:xfrm>
            <a:off x="1358900" y="0"/>
            <a:ext cx="9259888" cy="750888"/>
            <a:chOff x="0" y="0"/>
            <a:chExt cx="9259887" cy="750887"/>
          </a:xfrm>
        </p:grpSpPr>
        <p:sp>
          <p:nvSpPr>
            <p:cNvPr id="109" name="Rechteck"/>
            <p:cNvSpPr/>
            <p:nvPr/>
          </p:nvSpPr>
          <p:spPr>
            <a:xfrm>
              <a:off x="0" y="0"/>
              <a:ext cx="9259888" cy="750888"/>
            </a:xfrm>
            <a:prstGeom prst="rect">
              <a:avLst/>
            </a:prstGeom>
            <a:solidFill>
              <a:srgbClr val="1C6D9A"/>
            </a:solidFill>
            <a:ln w="9360" cap="flat">
              <a:solidFill>
                <a:srgbClr val="FFFFFF"/>
              </a:solidFill>
              <a:prstDash val="solid"/>
              <a:miter lim="800000"/>
            </a:ln>
            <a:effectLst/>
          </p:spPr>
          <p:txBody>
            <a:bodyPr wrap="square" lIns="45719" tIns="45719" rIns="45719" bIns="45719" numCol="1" anchor="ctr">
              <a:noAutofit/>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FFFFFF"/>
                  </a:solidFill>
                  <a:latin typeface="Arial"/>
                  <a:ea typeface="Arial"/>
                  <a:cs typeface="Arial"/>
                  <a:sym typeface="Arial"/>
                </a:defRPr>
              </a:pPr>
            </a:p>
          </p:txBody>
        </p:sp>
        <p:sp>
          <p:nvSpPr>
            <p:cNvPr id="110" name="Pflichtfächer u. Mindestbelegungsdauer…"/>
            <p:cNvSpPr txBox="1"/>
            <p:nvPr/>
          </p:nvSpPr>
          <p:spPr>
            <a:xfrm>
              <a:off x="0" y="10482"/>
              <a:ext cx="9259888" cy="729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1839" tIns="51839" rIns="51839" bIns="51839" numCol="1" anchor="ctr">
              <a:spAutoFit/>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FFFFFF"/>
                  </a:solidFill>
                  <a:latin typeface="Arial"/>
                  <a:ea typeface="Arial"/>
                  <a:cs typeface="Arial"/>
                  <a:sym typeface="Arial"/>
                </a:defRPr>
              </a:pPr>
              <a:r>
                <a:t>Pflichtfächer u. Mindestbelegungsdauer </a:t>
              </a:r>
            </a:p>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FFFFFF"/>
                  </a:solidFill>
                  <a:latin typeface="Arial"/>
                  <a:ea typeface="Arial"/>
                  <a:cs typeface="Arial"/>
                  <a:sym typeface="Arial"/>
                </a:defRPr>
              </a:pPr>
              <a:r>
                <a:t>in der gymnasialen Oberstufe</a:t>
              </a:r>
            </a:p>
          </p:txBody>
        </p:sp>
      </p:grpSp>
      <p:sp>
        <p:nvSpPr>
          <p:cNvPr id="112" name="Rechteck"/>
          <p:cNvSpPr/>
          <p:nvPr/>
        </p:nvSpPr>
        <p:spPr>
          <a:xfrm>
            <a:off x="5567362" y="984249"/>
            <a:ext cx="841376" cy="6450014"/>
          </a:xfrm>
          <a:prstGeom prst="rect">
            <a:avLst/>
          </a:prstGeom>
          <a:solidFill>
            <a:srgbClr val="800000"/>
          </a:solidFill>
          <a:ln w="12600">
            <a:solidFill>
              <a:srgbClr val="FFFFFF"/>
            </a:solidFill>
            <a:miter/>
          </a:ln>
        </p:spPr>
        <p:txBody>
          <a:bodyPr lIns="45719" rIns="45719" anchor="ctr"/>
          <a:lstStyle/>
          <a:p>
            <a:pPr>
              <a:defRPr>
                <a:solidFill>
                  <a:srgbClr val="FFFFFF"/>
                </a:solidFill>
              </a:defRPr>
            </a:pPr>
          </a:p>
        </p:txBody>
      </p:sp>
      <p:sp>
        <p:nvSpPr>
          <p:cNvPr id="113" name="Rechteck"/>
          <p:cNvSpPr/>
          <p:nvPr/>
        </p:nvSpPr>
        <p:spPr>
          <a:xfrm>
            <a:off x="6492875" y="984249"/>
            <a:ext cx="757238" cy="6450014"/>
          </a:xfrm>
          <a:prstGeom prst="rect">
            <a:avLst/>
          </a:prstGeom>
          <a:solidFill>
            <a:srgbClr val="800000"/>
          </a:solidFill>
          <a:ln w="12600">
            <a:solidFill>
              <a:srgbClr val="FFFFFF"/>
            </a:solidFill>
            <a:miter/>
          </a:ln>
        </p:spPr>
        <p:txBody>
          <a:bodyPr lIns="45719" rIns="45719" anchor="ctr"/>
          <a:lstStyle/>
          <a:p>
            <a:pPr>
              <a:defRPr>
                <a:solidFill>
                  <a:srgbClr val="FFFFFF"/>
                </a:solidFill>
              </a:defRPr>
            </a:pPr>
          </a:p>
        </p:txBody>
      </p:sp>
      <p:sp>
        <p:nvSpPr>
          <p:cNvPr id="114" name="Rechteck"/>
          <p:cNvSpPr/>
          <p:nvPr/>
        </p:nvSpPr>
        <p:spPr>
          <a:xfrm>
            <a:off x="7335837" y="984249"/>
            <a:ext cx="757238" cy="6450014"/>
          </a:xfrm>
          <a:prstGeom prst="rect">
            <a:avLst/>
          </a:prstGeom>
          <a:solidFill>
            <a:srgbClr val="99CCFF"/>
          </a:solidFill>
          <a:ln w="12600">
            <a:solidFill>
              <a:srgbClr val="FFFFFF"/>
            </a:solidFill>
            <a:miter/>
          </a:ln>
        </p:spPr>
        <p:txBody>
          <a:bodyPr lIns="45719" rIns="45719" anchor="ctr"/>
          <a:lstStyle/>
          <a:p>
            <a:pPr>
              <a:defRPr>
                <a:solidFill>
                  <a:srgbClr val="FFFFFF"/>
                </a:solidFill>
              </a:defRPr>
            </a:pPr>
          </a:p>
        </p:txBody>
      </p:sp>
      <p:sp>
        <p:nvSpPr>
          <p:cNvPr id="115" name="Rechteck"/>
          <p:cNvSpPr/>
          <p:nvPr/>
        </p:nvSpPr>
        <p:spPr>
          <a:xfrm>
            <a:off x="8175625" y="984249"/>
            <a:ext cx="757238" cy="6450014"/>
          </a:xfrm>
          <a:prstGeom prst="rect">
            <a:avLst/>
          </a:prstGeom>
          <a:solidFill>
            <a:srgbClr val="99CCFF"/>
          </a:solidFill>
          <a:ln w="12600">
            <a:solidFill>
              <a:srgbClr val="FFFFFF"/>
            </a:solidFill>
            <a:miter/>
          </a:ln>
        </p:spPr>
        <p:txBody>
          <a:bodyPr lIns="45719" rIns="45719" anchor="ctr"/>
          <a:lstStyle/>
          <a:p>
            <a:pPr>
              <a:defRPr>
                <a:solidFill>
                  <a:srgbClr val="FFFFFF"/>
                </a:solidFill>
              </a:defRPr>
            </a:pPr>
          </a:p>
        </p:txBody>
      </p:sp>
      <p:sp>
        <p:nvSpPr>
          <p:cNvPr id="116" name="Rechteck"/>
          <p:cNvSpPr/>
          <p:nvPr/>
        </p:nvSpPr>
        <p:spPr>
          <a:xfrm>
            <a:off x="9018587" y="984249"/>
            <a:ext cx="757238" cy="6450014"/>
          </a:xfrm>
          <a:prstGeom prst="rect">
            <a:avLst/>
          </a:prstGeom>
          <a:solidFill>
            <a:srgbClr val="99CCFF"/>
          </a:solidFill>
          <a:ln w="12600">
            <a:solidFill>
              <a:srgbClr val="FFFFFF"/>
            </a:solidFill>
            <a:miter/>
          </a:ln>
        </p:spPr>
        <p:txBody>
          <a:bodyPr lIns="45719" rIns="45719" anchor="ctr"/>
          <a:lstStyle/>
          <a:p>
            <a:pPr>
              <a:defRPr>
                <a:solidFill>
                  <a:srgbClr val="FFFFFF"/>
                </a:solidFill>
              </a:defRPr>
            </a:pPr>
          </a:p>
        </p:txBody>
      </p:sp>
      <p:sp>
        <p:nvSpPr>
          <p:cNvPr id="117" name="Rechteck"/>
          <p:cNvSpPr/>
          <p:nvPr/>
        </p:nvSpPr>
        <p:spPr>
          <a:xfrm>
            <a:off x="9858375" y="984249"/>
            <a:ext cx="760413" cy="6450014"/>
          </a:xfrm>
          <a:prstGeom prst="rect">
            <a:avLst/>
          </a:prstGeom>
          <a:solidFill>
            <a:srgbClr val="99CCFF"/>
          </a:solidFill>
          <a:ln w="12600">
            <a:solidFill>
              <a:srgbClr val="FFFFFF"/>
            </a:solidFill>
            <a:miter/>
          </a:ln>
        </p:spPr>
        <p:txBody>
          <a:bodyPr lIns="45719" rIns="45719" anchor="ctr"/>
          <a:lstStyle/>
          <a:p>
            <a:pPr>
              <a:defRPr>
                <a:solidFill>
                  <a:srgbClr val="FFFFFF"/>
                </a:solidFill>
              </a:defRPr>
            </a:pPr>
          </a:p>
        </p:txBody>
      </p:sp>
      <p:sp>
        <p:nvSpPr>
          <p:cNvPr id="118" name="Form"/>
          <p:cNvSpPr/>
          <p:nvPr/>
        </p:nvSpPr>
        <p:spPr>
          <a:xfrm>
            <a:off x="1441450" y="1609725"/>
            <a:ext cx="9174163" cy="466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FF99CC"/>
          </a:solidFill>
          <a:ln w="12600">
            <a:solidFill>
              <a:srgbClr val="FFFFFF"/>
            </a:solidFill>
            <a:miter/>
          </a:ln>
        </p:spPr>
        <p:txBody>
          <a:bodyPr lIns="45719" rIns="45719" anchor="ctr"/>
          <a:lstStyle/>
          <a:p>
            <a:pPr>
              <a:defRPr>
                <a:solidFill>
                  <a:srgbClr val="FFFFFF"/>
                </a:solidFill>
              </a:defRPr>
            </a:pPr>
          </a:p>
        </p:txBody>
      </p:sp>
      <p:sp>
        <p:nvSpPr>
          <p:cNvPr id="119" name="Form"/>
          <p:cNvSpPr/>
          <p:nvPr/>
        </p:nvSpPr>
        <p:spPr>
          <a:xfrm>
            <a:off x="1441450" y="2155825"/>
            <a:ext cx="9177338" cy="4683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FF99CC"/>
          </a:solidFill>
          <a:ln w="12600">
            <a:solidFill>
              <a:srgbClr val="FFFFFF"/>
            </a:solidFill>
            <a:miter/>
          </a:ln>
        </p:spPr>
        <p:txBody>
          <a:bodyPr lIns="45719" rIns="45719" anchor="ctr"/>
          <a:lstStyle/>
          <a:p>
            <a:pPr>
              <a:defRPr>
                <a:solidFill>
                  <a:srgbClr val="FFFFFF"/>
                </a:solidFill>
              </a:defRPr>
            </a:pPr>
          </a:p>
        </p:txBody>
      </p:sp>
      <p:sp>
        <p:nvSpPr>
          <p:cNvPr id="120" name="Form"/>
          <p:cNvSpPr/>
          <p:nvPr/>
        </p:nvSpPr>
        <p:spPr>
          <a:xfrm>
            <a:off x="1441450" y="2935287"/>
            <a:ext cx="5808663" cy="4683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FF99CC"/>
          </a:solidFill>
          <a:ln w="12600">
            <a:solidFill>
              <a:srgbClr val="FFFFFF"/>
            </a:solidFill>
            <a:miter/>
          </a:ln>
        </p:spPr>
        <p:txBody>
          <a:bodyPr lIns="45719" rIns="45719" anchor="ctr"/>
          <a:lstStyle/>
          <a:p>
            <a:pPr>
              <a:defRPr>
                <a:solidFill>
                  <a:srgbClr val="FFFFFF"/>
                </a:solidFill>
              </a:defRPr>
            </a:pPr>
          </a:p>
        </p:txBody>
      </p:sp>
      <p:sp>
        <p:nvSpPr>
          <p:cNvPr id="121" name="Form"/>
          <p:cNvSpPr/>
          <p:nvPr/>
        </p:nvSpPr>
        <p:spPr>
          <a:xfrm>
            <a:off x="1441450" y="4732337"/>
            <a:ext cx="9177338" cy="469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FFFF00"/>
          </a:solidFill>
          <a:ln w="12600">
            <a:solidFill>
              <a:srgbClr val="FFFFFF"/>
            </a:solidFill>
            <a:miter/>
          </a:ln>
        </p:spPr>
        <p:txBody>
          <a:bodyPr lIns="45719" rIns="45719" anchor="ctr"/>
          <a:lstStyle/>
          <a:p>
            <a:pPr>
              <a:defRPr>
                <a:solidFill>
                  <a:srgbClr val="FFFFFF"/>
                </a:solidFill>
              </a:defRPr>
            </a:pPr>
          </a:p>
        </p:txBody>
      </p:sp>
      <p:sp>
        <p:nvSpPr>
          <p:cNvPr id="122" name="Form"/>
          <p:cNvSpPr/>
          <p:nvPr/>
        </p:nvSpPr>
        <p:spPr>
          <a:xfrm>
            <a:off x="1441450" y="3794125"/>
            <a:ext cx="9177338" cy="4683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000080"/>
          </a:solidFill>
          <a:ln w="12600">
            <a:solidFill>
              <a:srgbClr val="FFFFFF"/>
            </a:solidFill>
            <a:miter/>
          </a:ln>
        </p:spPr>
        <p:txBody>
          <a:bodyPr lIns="45719" rIns="45719" anchor="ctr"/>
          <a:lstStyle/>
          <a:p>
            <a:pPr>
              <a:defRPr>
                <a:solidFill>
                  <a:srgbClr val="FFFFFF"/>
                </a:solidFill>
              </a:defRPr>
            </a:pPr>
          </a:p>
        </p:txBody>
      </p:sp>
      <p:sp>
        <p:nvSpPr>
          <p:cNvPr id="123" name="EF.1"/>
          <p:cNvSpPr txBox="1"/>
          <p:nvPr/>
        </p:nvSpPr>
        <p:spPr>
          <a:xfrm rot="5400000">
            <a:off x="5634473" y="1216291"/>
            <a:ext cx="830264" cy="38499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defRPr>
            </a:lvl1pPr>
          </a:lstStyle>
          <a:p>
            <a:pPr/>
            <a:r>
              <a:t>EF.1</a:t>
            </a:r>
          </a:p>
        </p:txBody>
      </p:sp>
      <p:sp>
        <p:nvSpPr>
          <p:cNvPr id="124" name="EF.2"/>
          <p:cNvSpPr txBox="1"/>
          <p:nvPr/>
        </p:nvSpPr>
        <p:spPr>
          <a:xfrm rot="5400000">
            <a:off x="6505217" y="1193273"/>
            <a:ext cx="781051" cy="38499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defRPr>
            </a:lvl1pPr>
          </a:lstStyle>
          <a:p>
            <a:pPr/>
            <a:r>
              <a:t>EF.2</a:t>
            </a:r>
          </a:p>
        </p:txBody>
      </p:sp>
      <p:sp>
        <p:nvSpPr>
          <p:cNvPr id="125" name="Q1.2"/>
          <p:cNvSpPr txBox="1"/>
          <p:nvPr/>
        </p:nvSpPr>
        <p:spPr>
          <a:xfrm rot="5400000">
            <a:off x="8111767" y="1271060"/>
            <a:ext cx="936626" cy="38499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defRPr>
            </a:lvl1pPr>
          </a:lstStyle>
          <a:p>
            <a:pPr/>
            <a:r>
              <a:t>Q1.2</a:t>
            </a:r>
          </a:p>
        </p:txBody>
      </p:sp>
      <p:sp>
        <p:nvSpPr>
          <p:cNvPr id="126" name="Q1.1"/>
          <p:cNvSpPr txBox="1"/>
          <p:nvPr/>
        </p:nvSpPr>
        <p:spPr>
          <a:xfrm rot="5400000">
            <a:off x="7268804" y="1271060"/>
            <a:ext cx="936626" cy="38499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defRPr>
            </a:lvl1pPr>
          </a:lstStyle>
          <a:p>
            <a:pPr/>
            <a:r>
              <a:t>Q1.1</a:t>
            </a:r>
          </a:p>
        </p:txBody>
      </p:sp>
      <p:sp>
        <p:nvSpPr>
          <p:cNvPr id="127" name="Q2.1"/>
          <p:cNvSpPr txBox="1"/>
          <p:nvPr/>
        </p:nvSpPr>
        <p:spPr>
          <a:xfrm rot="5400000">
            <a:off x="8951430" y="1271254"/>
            <a:ext cx="936626" cy="38499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defRPr>
            </a:lvl1pPr>
          </a:lstStyle>
          <a:p>
            <a:pPr/>
            <a:r>
              <a:t>Q2.1</a:t>
            </a:r>
          </a:p>
        </p:txBody>
      </p:sp>
      <p:sp>
        <p:nvSpPr>
          <p:cNvPr id="128" name="Q2.2"/>
          <p:cNvSpPr txBox="1"/>
          <p:nvPr/>
        </p:nvSpPr>
        <p:spPr>
          <a:xfrm rot="5400000">
            <a:off x="9827730" y="1237916"/>
            <a:ext cx="869951" cy="38499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defRPr>
            </a:lvl1pPr>
          </a:lstStyle>
          <a:p>
            <a:pPr/>
            <a:r>
              <a:t>Q2.2</a:t>
            </a:r>
          </a:p>
        </p:txBody>
      </p:sp>
      <p:sp>
        <p:nvSpPr>
          <p:cNvPr id="129" name="Form"/>
          <p:cNvSpPr/>
          <p:nvPr/>
        </p:nvSpPr>
        <p:spPr>
          <a:xfrm>
            <a:off x="1441450" y="6370637"/>
            <a:ext cx="9177338" cy="469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008000"/>
          </a:solidFill>
          <a:ln w="12600">
            <a:solidFill>
              <a:srgbClr val="FFFFFF"/>
            </a:solidFill>
            <a:miter/>
          </a:ln>
        </p:spPr>
        <p:txBody>
          <a:bodyPr lIns="45719" rIns="45719" anchor="ctr"/>
          <a:lstStyle/>
          <a:p>
            <a:pPr>
              <a:defRPr>
                <a:solidFill>
                  <a:srgbClr val="FFFFFF"/>
                </a:solidFill>
              </a:defRPr>
            </a:pPr>
          </a:p>
        </p:txBody>
      </p:sp>
      <p:sp>
        <p:nvSpPr>
          <p:cNvPr id="130" name="Form"/>
          <p:cNvSpPr/>
          <p:nvPr/>
        </p:nvSpPr>
        <p:spPr>
          <a:xfrm>
            <a:off x="1441450" y="5824537"/>
            <a:ext cx="7491413" cy="469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FF0000"/>
          </a:solidFill>
          <a:ln w="12600">
            <a:solidFill>
              <a:srgbClr val="FFFFFF"/>
            </a:solidFill>
            <a:miter/>
          </a:ln>
        </p:spPr>
        <p:txBody>
          <a:bodyPr lIns="45719" rIns="45719" anchor="ctr"/>
          <a:lstStyle/>
          <a:p>
            <a:pPr>
              <a:defRPr>
                <a:solidFill>
                  <a:srgbClr val="FFFFFF"/>
                </a:solidFill>
              </a:defRPr>
            </a:pPr>
          </a:p>
        </p:txBody>
      </p:sp>
      <p:sp>
        <p:nvSpPr>
          <p:cNvPr id="131" name="Form"/>
          <p:cNvSpPr/>
          <p:nvPr/>
        </p:nvSpPr>
        <p:spPr>
          <a:xfrm>
            <a:off x="1441450" y="5278437"/>
            <a:ext cx="9177338" cy="469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FFFF00"/>
          </a:solidFill>
          <a:ln w="12600">
            <a:solidFill>
              <a:srgbClr val="FFFFFF"/>
            </a:solidFill>
            <a:miter/>
          </a:ln>
        </p:spPr>
        <p:txBody>
          <a:bodyPr lIns="45719" rIns="45719" anchor="ctr"/>
          <a:lstStyle/>
          <a:p>
            <a:pPr>
              <a:defRPr>
                <a:solidFill>
                  <a:srgbClr val="FFFFFF"/>
                </a:solidFill>
              </a:defRPr>
            </a:pPr>
          </a:p>
        </p:txBody>
      </p:sp>
      <p:sp>
        <p:nvSpPr>
          <p:cNvPr id="132" name="Form"/>
          <p:cNvSpPr/>
          <p:nvPr/>
        </p:nvSpPr>
        <p:spPr>
          <a:xfrm>
            <a:off x="7335837" y="3249612"/>
            <a:ext cx="1597026" cy="4683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FF99CC"/>
          </a:solidFill>
          <a:ln w="12600">
            <a:solidFill>
              <a:srgbClr val="FFFFFF"/>
            </a:solidFill>
            <a:miter/>
          </a:ln>
        </p:spPr>
        <p:txBody>
          <a:bodyPr lIns="45719" rIns="45719" anchor="ctr"/>
          <a:lstStyle/>
          <a:p>
            <a:pPr>
              <a:defRPr>
                <a:solidFill>
                  <a:srgbClr val="FFFFFF"/>
                </a:solidFill>
              </a:defRPr>
            </a:pPr>
          </a:p>
        </p:txBody>
      </p:sp>
      <p:sp>
        <p:nvSpPr>
          <p:cNvPr id="133" name="Form"/>
          <p:cNvSpPr/>
          <p:nvPr/>
        </p:nvSpPr>
        <p:spPr>
          <a:xfrm>
            <a:off x="7335837" y="2701925"/>
            <a:ext cx="1597026" cy="4683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FF99CC"/>
          </a:solidFill>
          <a:ln w="12600">
            <a:solidFill>
              <a:srgbClr val="FFFFFF"/>
            </a:solidFill>
            <a:miter/>
          </a:ln>
        </p:spPr>
        <p:txBody>
          <a:bodyPr lIns="45719" rIns="45719" anchor="ctr"/>
          <a:lstStyle/>
          <a:p>
            <a:pPr>
              <a:defRPr>
                <a:solidFill>
                  <a:srgbClr val="FFFFFF"/>
                </a:solidFill>
              </a:defRPr>
            </a:pPr>
          </a:p>
        </p:txBody>
      </p:sp>
      <p:sp>
        <p:nvSpPr>
          <p:cNvPr id="134" name="Form"/>
          <p:cNvSpPr/>
          <p:nvPr/>
        </p:nvSpPr>
        <p:spPr>
          <a:xfrm>
            <a:off x="9018587" y="4264025"/>
            <a:ext cx="1597026" cy="4683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CCFFFF"/>
          </a:solidFill>
          <a:ln w="12600">
            <a:solidFill>
              <a:srgbClr val="FFFFFF"/>
            </a:solidFill>
            <a:miter/>
          </a:ln>
        </p:spPr>
        <p:txBody>
          <a:bodyPr lIns="45719" rIns="45719" anchor="ctr"/>
          <a:lstStyle/>
          <a:p>
            <a:pPr>
              <a:defRPr>
                <a:solidFill>
                  <a:srgbClr val="FFFFFF"/>
                </a:solidFill>
              </a:defRPr>
            </a:pPr>
          </a:p>
        </p:txBody>
      </p:sp>
      <p:sp>
        <p:nvSpPr>
          <p:cNvPr id="135" name="Je 2 GK   Ge, Sw"/>
          <p:cNvSpPr txBox="1"/>
          <p:nvPr/>
        </p:nvSpPr>
        <p:spPr>
          <a:xfrm>
            <a:off x="9018587" y="4210050"/>
            <a:ext cx="1177926" cy="550273"/>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lgn="ctr">
              <a:lnSpc>
                <a:spcPct val="70000"/>
              </a:lnSpc>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800">
                <a:solidFill>
                  <a:srgbClr val="001932"/>
                </a:solidFill>
              </a:defRPr>
            </a:lvl1pPr>
          </a:lstStyle>
          <a:p>
            <a:pPr/>
            <a:r>
              <a:t>Je 2 GK   Ge, Sw</a:t>
            </a:r>
          </a:p>
        </p:txBody>
      </p:sp>
      <p:sp>
        <p:nvSpPr>
          <p:cNvPr id="136" name="Literatur/Theater Orchester/Chor"/>
          <p:cNvSpPr txBox="1"/>
          <p:nvPr/>
        </p:nvSpPr>
        <p:spPr>
          <a:xfrm>
            <a:off x="7275512" y="3225800"/>
            <a:ext cx="1600201" cy="502527"/>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400">
                <a:solidFill>
                  <a:srgbClr val="001932"/>
                </a:solidFill>
              </a:defRPr>
            </a:lvl1pPr>
          </a:lstStyle>
          <a:p>
            <a:pPr/>
            <a:r>
              <a:t>Literatur/Theater Orchester/Chor</a:t>
            </a:r>
          </a:p>
        </p:txBody>
      </p:sp>
      <p:sp>
        <p:nvSpPr>
          <p:cNvPr id="137" name="Kunst / Musik"/>
          <p:cNvSpPr txBox="1"/>
          <p:nvPr/>
        </p:nvSpPr>
        <p:spPr>
          <a:xfrm>
            <a:off x="7275512" y="2714625"/>
            <a:ext cx="1682751" cy="360669"/>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800">
                <a:solidFill>
                  <a:srgbClr val="001932"/>
                </a:solidFill>
              </a:defRPr>
            </a:lvl1pPr>
          </a:lstStyle>
          <a:p>
            <a:pPr/>
            <a:r>
              <a:t>Kunst / Musik</a:t>
            </a:r>
          </a:p>
        </p:txBody>
      </p:sp>
      <p:sp>
        <p:nvSpPr>
          <p:cNvPr id="138" name="Deutsch"/>
          <p:cNvSpPr txBox="1"/>
          <p:nvPr/>
        </p:nvSpPr>
        <p:spPr>
          <a:xfrm>
            <a:off x="1611312" y="1609725"/>
            <a:ext cx="2017713" cy="421472"/>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300">
                <a:solidFill>
                  <a:srgbClr val="001932"/>
                </a:solidFill>
              </a:defRPr>
            </a:lvl1pPr>
          </a:lstStyle>
          <a:p>
            <a:pPr/>
            <a:r>
              <a:t>Deutsch</a:t>
            </a:r>
          </a:p>
        </p:txBody>
      </p:sp>
      <p:sp>
        <p:nvSpPr>
          <p:cNvPr id="139" name="Fremdsprache"/>
          <p:cNvSpPr txBox="1"/>
          <p:nvPr/>
        </p:nvSpPr>
        <p:spPr>
          <a:xfrm>
            <a:off x="1527175" y="2155825"/>
            <a:ext cx="2441575" cy="421472"/>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300">
                <a:solidFill>
                  <a:srgbClr val="001932"/>
                </a:solidFill>
              </a:defRPr>
            </a:lvl1pPr>
          </a:lstStyle>
          <a:p>
            <a:pPr/>
            <a:r>
              <a:t>Fremdsprache</a:t>
            </a:r>
          </a:p>
        </p:txBody>
      </p:sp>
      <p:sp>
        <p:nvSpPr>
          <p:cNvPr id="140" name="Kunst / Musik"/>
          <p:cNvSpPr txBox="1"/>
          <p:nvPr/>
        </p:nvSpPr>
        <p:spPr>
          <a:xfrm>
            <a:off x="1527175" y="2924175"/>
            <a:ext cx="3030538" cy="421472"/>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300">
                <a:solidFill>
                  <a:srgbClr val="001932"/>
                </a:solidFill>
              </a:defRPr>
            </a:lvl1pPr>
          </a:lstStyle>
          <a:p>
            <a:pPr/>
            <a:r>
              <a:t>Kunst / Musik</a:t>
            </a:r>
          </a:p>
        </p:txBody>
      </p:sp>
      <p:sp>
        <p:nvSpPr>
          <p:cNvPr id="141" name="Gesellschaftswissenschaft"/>
          <p:cNvSpPr txBox="1"/>
          <p:nvPr/>
        </p:nvSpPr>
        <p:spPr>
          <a:xfrm>
            <a:off x="1527175" y="3794125"/>
            <a:ext cx="5051425" cy="421472"/>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300">
                <a:solidFill>
                  <a:srgbClr val="FFFFFF"/>
                </a:solidFill>
              </a:defRPr>
            </a:lvl1pPr>
          </a:lstStyle>
          <a:p>
            <a:pPr/>
            <a:r>
              <a:t>Gesellschaftswissenschaft</a:t>
            </a:r>
          </a:p>
        </p:txBody>
      </p:sp>
      <p:sp>
        <p:nvSpPr>
          <p:cNvPr id="142" name="Mathematik"/>
          <p:cNvSpPr txBox="1"/>
          <p:nvPr/>
        </p:nvSpPr>
        <p:spPr>
          <a:xfrm>
            <a:off x="1527175" y="4732337"/>
            <a:ext cx="4629150" cy="421472"/>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300">
                <a:solidFill>
                  <a:srgbClr val="001932"/>
                </a:solidFill>
              </a:defRPr>
            </a:lvl1pPr>
          </a:lstStyle>
          <a:p>
            <a:pPr/>
            <a:r>
              <a:t>Mathematik</a:t>
            </a:r>
          </a:p>
        </p:txBody>
      </p:sp>
      <p:sp>
        <p:nvSpPr>
          <p:cNvPr id="143" name="Naturwissenschaft"/>
          <p:cNvSpPr txBox="1"/>
          <p:nvPr/>
        </p:nvSpPr>
        <p:spPr>
          <a:xfrm>
            <a:off x="1527175" y="5278437"/>
            <a:ext cx="4713288" cy="421472"/>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300">
                <a:solidFill>
                  <a:srgbClr val="001932"/>
                </a:solidFill>
              </a:defRPr>
            </a:lvl1pPr>
          </a:lstStyle>
          <a:p>
            <a:pPr/>
            <a:r>
              <a:t>Naturwissenschaft</a:t>
            </a:r>
          </a:p>
        </p:txBody>
      </p:sp>
      <p:sp>
        <p:nvSpPr>
          <p:cNvPr id="144" name="Religionslehre"/>
          <p:cNvSpPr txBox="1"/>
          <p:nvPr/>
        </p:nvSpPr>
        <p:spPr>
          <a:xfrm>
            <a:off x="1527175" y="5824537"/>
            <a:ext cx="4965700" cy="421472"/>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300">
                <a:solidFill>
                  <a:srgbClr val="001932"/>
                </a:solidFill>
              </a:defRPr>
            </a:lvl1pPr>
          </a:lstStyle>
          <a:p>
            <a:pPr/>
            <a:r>
              <a:t>Religionslehre</a:t>
            </a:r>
          </a:p>
        </p:txBody>
      </p:sp>
      <p:sp>
        <p:nvSpPr>
          <p:cNvPr id="145" name="Sport"/>
          <p:cNvSpPr txBox="1"/>
          <p:nvPr/>
        </p:nvSpPr>
        <p:spPr>
          <a:xfrm>
            <a:off x="1611312" y="6370637"/>
            <a:ext cx="4038601" cy="421472"/>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300">
                <a:solidFill>
                  <a:srgbClr val="001932"/>
                </a:solidFill>
              </a:defRPr>
            </a:lvl1pPr>
          </a:lstStyle>
          <a:p>
            <a:pPr/>
            <a:r>
              <a:t>Sport</a:t>
            </a:r>
          </a:p>
        </p:txBody>
      </p:sp>
      <p:sp>
        <p:nvSpPr>
          <p:cNvPr id="146" name="Form"/>
          <p:cNvSpPr/>
          <p:nvPr/>
        </p:nvSpPr>
        <p:spPr>
          <a:xfrm>
            <a:off x="5567362" y="6918325"/>
            <a:ext cx="5051426" cy="515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C0C0C0"/>
          </a:solidFill>
          <a:ln w="12600">
            <a:solidFill>
              <a:srgbClr val="FFFFFF"/>
            </a:solidFill>
            <a:miter/>
          </a:ln>
        </p:spPr>
        <p:txBody>
          <a:bodyPr lIns="45719" rIns="45719" anchor="ctr"/>
          <a:lstStyle/>
          <a:p>
            <a:pPr>
              <a:defRPr>
                <a:solidFill>
                  <a:srgbClr val="FFFFFF"/>
                </a:solidFill>
              </a:defRPr>
            </a:pPr>
          </a:p>
        </p:txBody>
      </p:sp>
      <p:sp>
        <p:nvSpPr>
          <p:cNvPr id="147" name="1 weitere FS oder                            1 weiteres naturw.-techn. Fach"/>
          <p:cNvSpPr txBox="1"/>
          <p:nvPr/>
        </p:nvSpPr>
        <p:spPr>
          <a:xfrm>
            <a:off x="5567362" y="6851650"/>
            <a:ext cx="4376738" cy="624555"/>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lnSpc>
                <a:spcPct val="60000"/>
              </a:lnSpc>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300">
                <a:solidFill>
                  <a:srgbClr val="001932"/>
                </a:solidFill>
              </a:defRPr>
            </a:lvl1pPr>
          </a:lstStyle>
          <a:p>
            <a:pPr/>
            <a:r>
              <a:t>1 weitere FS oder                            1 weiteres naturw.-techn. Fach</a:t>
            </a:r>
          </a:p>
        </p:txBody>
      </p:sp>
      <p:sp>
        <p:nvSpPr>
          <p:cNvPr id="148" name="Form"/>
          <p:cNvSpPr/>
          <p:nvPr/>
        </p:nvSpPr>
        <p:spPr>
          <a:xfrm>
            <a:off x="1441450" y="6996112"/>
            <a:ext cx="4125913" cy="2651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C0C0C0"/>
          </a:solidFill>
          <a:ln w="12600">
            <a:solidFill>
              <a:srgbClr val="FFFFFF"/>
            </a:solidFill>
            <a:miter/>
          </a:ln>
        </p:spPr>
        <p:txBody>
          <a:bodyPr lIns="45719" rIns="45719" anchor="ctr"/>
          <a:lstStyle/>
          <a:p>
            <a:pPr>
              <a:defRPr>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8"/>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3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119"/>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1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5" fill="hold">
                                  <p:stCondLst>
                                    <p:cond delay="0"/>
                                  </p:stCondLst>
                                  <p:iterate type="el" backwards="0">
                                    <p:tmAbs val="0"/>
                                  </p:iterate>
                                  <p:childTnLst>
                                    <p:set>
                                      <p:cBhvr>
                                        <p:cTn id="20" fill="hold"/>
                                        <p:tgtEl>
                                          <p:spTgt spid="120"/>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6" fill="hold">
                                  <p:stCondLst>
                                    <p:cond delay="0"/>
                                  </p:stCondLst>
                                  <p:iterate type="el" backwards="0">
                                    <p:tmAbs val="0"/>
                                  </p:iterate>
                                  <p:childTnLst>
                                    <p:set>
                                      <p:cBhvr>
                                        <p:cTn id="23" fill="hold"/>
                                        <p:tgtEl>
                                          <p:spTgt spid="140"/>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7" fill="hold">
                                  <p:stCondLst>
                                    <p:cond delay="0"/>
                                  </p:stCondLst>
                                  <p:iterate type="el" backwards="0">
                                    <p:tmAbs val="0"/>
                                  </p:iterate>
                                  <p:childTnLst>
                                    <p:set>
                                      <p:cBhvr>
                                        <p:cTn id="26" fill="hold"/>
                                        <p:tgtEl>
                                          <p:spTgt spid="133"/>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8" fill="hold">
                                  <p:stCondLst>
                                    <p:cond delay="0"/>
                                  </p:stCondLst>
                                  <p:iterate type="el" backwards="0">
                                    <p:tmAbs val="0"/>
                                  </p:iterate>
                                  <p:childTnLst>
                                    <p:set>
                                      <p:cBhvr>
                                        <p:cTn id="29" fill="hold"/>
                                        <p:tgtEl>
                                          <p:spTgt spid="137"/>
                                        </p:tgtEl>
                                        <p:attrNameLst>
                                          <p:attrName>style.visibility</p:attrName>
                                        </p:attrNameLst>
                                      </p:cBhvr>
                                      <p:to>
                                        <p:strVal val="visible"/>
                                      </p:to>
                                    </p:set>
                                  </p:childTnLst>
                                </p:cTn>
                              </p:par>
                            </p:childTnLst>
                          </p:cTn>
                        </p:par>
                        <p:par>
                          <p:cTn id="30" fill="hold">
                            <p:stCondLst>
                              <p:cond delay="0"/>
                            </p:stCondLst>
                            <p:childTnLst>
                              <p:par>
                                <p:cTn id="31" presetClass="entr" nodeType="afterEffect" presetSubtype="0" presetID="1" grpId="9" fill="hold">
                                  <p:stCondLst>
                                    <p:cond delay="0"/>
                                  </p:stCondLst>
                                  <p:iterate type="el" backwards="0">
                                    <p:tmAbs val="0"/>
                                  </p:iterate>
                                  <p:childTnLst>
                                    <p:set>
                                      <p:cBhvr>
                                        <p:cTn id="32" fill="hold"/>
                                        <p:tgtEl>
                                          <p:spTgt spid="132"/>
                                        </p:tgtEl>
                                        <p:attrNameLst>
                                          <p:attrName>style.visibility</p:attrName>
                                        </p:attrNameLst>
                                      </p:cBhvr>
                                      <p:to>
                                        <p:strVal val="visible"/>
                                      </p:to>
                                    </p:set>
                                  </p:childTnLst>
                                </p:cTn>
                              </p:par>
                            </p:childTnLst>
                          </p:cTn>
                        </p:par>
                        <p:par>
                          <p:cTn id="33" fill="hold">
                            <p:stCondLst>
                              <p:cond delay="0"/>
                            </p:stCondLst>
                            <p:childTnLst>
                              <p:par>
                                <p:cTn id="34" presetClass="entr" nodeType="afterEffect" presetSubtype="0" presetID="1" grpId="10" fill="hold">
                                  <p:stCondLst>
                                    <p:cond delay="0"/>
                                  </p:stCondLst>
                                  <p:iterate type="el" backwards="0">
                                    <p:tmAbs val="0"/>
                                  </p:iterate>
                                  <p:childTnLst>
                                    <p:set>
                                      <p:cBhvr>
                                        <p:cTn id="35" fill="hold"/>
                                        <p:tgtEl>
                                          <p:spTgt spid="136"/>
                                        </p:tgtEl>
                                        <p:attrNameLst>
                                          <p:attrName>style.visibility</p:attrName>
                                        </p:attrNameLst>
                                      </p:cBhvr>
                                      <p:to>
                                        <p:strVal val="visible"/>
                                      </p:to>
                                    </p:set>
                                  </p:childTnLst>
                                </p:cTn>
                              </p:par>
                            </p:childTnLst>
                          </p:cTn>
                        </p:par>
                        <p:par>
                          <p:cTn id="36" fill="hold">
                            <p:stCondLst>
                              <p:cond delay="0"/>
                            </p:stCondLst>
                            <p:childTnLst>
                              <p:par>
                                <p:cTn id="37" presetClass="entr" nodeType="afterEffect" presetSubtype="0" presetID="1" grpId="11" fill="hold">
                                  <p:stCondLst>
                                    <p:cond delay="0"/>
                                  </p:stCondLst>
                                  <p:iterate type="el" backwards="0">
                                    <p:tmAbs val="0"/>
                                  </p:iterate>
                                  <p:childTnLst>
                                    <p:set>
                                      <p:cBhvr>
                                        <p:cTn id="38" fill="hold"/>
                                        <p:tgtEl>
                                          <p:spTgt spid="122"/>
                                        </p:tgtEl>
                                        <p:attrNameLst>
                                          <p:attrName>style.visibility</p:attrName>
                                        </p:attrNameLst>
                                      </p:cBhvr>
                                      <p:to>
                                        <p:strVal val="visible"/>
                                      </p:to>
                                    </p:set>
                                  </p:childTnLst>
                                </p:cTn>
                              </p:par>
                            </p:childTnLst>
                          </p:cTn>
                        </p:par>
                        <p:par>
                          <p:cTn id="39" fill="hold">
                            <p:stCondLst>
                              <p:cond delay="0"/>
                            </p:stCondLst>
                            <p:childTnLst>
                              <p:par>
                                <p:cTn id="40" presetClass="entr" nodeType="afterEffect" presetSubtype="0" presetID="1" grpId="12" fill="hold">
                                  <p:stCondLst>
                                    <p:cond delay="0"/>
                                  </p:stCondLst>
                                  <p:iterate type="el" backwards="0">
                                    <p:tmAbs val="0"/>
                                  </p:iterate>
                                  <p:childTnLst>
                                    <p:set>
                                      <p:cBhvr>
                                        <p:cTn id="41" fill="hold"/>
                                        <p:tgtEl>
                                          <p:spTgt spid="141"/>
                                        </p:tgtEl>
                                        <p:attrNameLst>
                                          <p:attrName>style.visibility</p:attrName>
                                        </p:attrNameLst>
                                      </p:cBhvr>
                                      <p:to>
                                        <p:strVal val="visible"/>
                                      </p:to>
                                    </p:set>
                                  </p:childTnLst>
                                </p:cTn>
                              </p:par>
                            </p:childTnLst>
                          </p:cTn>
                        </p:par>
                        <p:par>
                          <p:cTn id="42" fill="hold">
                            <p:stCondLst>
                              <p:cond delay="0"/>
                            </p:stCondLst>
                            <p:childTnLst>
                              <p:par>
                                <p:cTn id="43" presetClass="entr" nodeType="afterEffect" presetSubtype="0" presetID="1" grpId="13" fill="hold">
                                  <p:stCondLst>
                                    <p:cond delay="0"/>
                                  </p:stCondLst>
                                  <p:iterate type="el" backwards="0">
                                    <p:tmAbs val="0"/>
                                  </p:iterate>
                                  <p:childTnLst>
                                    <p:set>
                                      <p:cBhvr>
                                        <p:cTn id="44" fill="hold"/>
                                        <p:tgtEl>
                                          <p:spTgt spid="134"/>
                                        </p:tgtEl>
                                        <p:attrNameLst>
                                          <p:attrName>style.visibility</p:attrName>
                                        </p:attrNameLst>
                                      </p:cBhvr>
                                      <p:to>
                                        <p:strVal val="visible"/>
                                      </p:to>
                                    </p:set>
                                  </p:childTnLst>
                                </p:cTn>
                              </p:par>
                            </p:childTnLst>
                          </p:cTn>
                        </p:par>
                        <p:par>
                          <p:cTn id="45" fill="hold">
                            <p:stCondLst>
                              <p:cond delay="0"/>
                            </p:stCondLst>
                            <p:childTnLst>
                              <p:par>
                                <p:cTn id="46" presetClass="entr" nodeType="afterEffect" presetSubtype="0" presetID="1" grpId="14" fill="hold">
                                  <p:stCondLst>
                                    <p:cond delay="0"/>
                                  </p:stCondLst>
                                  <p:iterate type="el" backwards="0">
                                    <p:tmAbs val="0"/>
                                  </p:iterate>
                                  <p:childTnLst>
                                    <p:set>
                                      <p:cBhvr>
                                        <p:cTn id="47" fill="hold"/>
                                        <p:tgtEl>
                                          <p:spTgt spid="135"/>
                                        </p:tgtEl>
                                        <p:attrNameLst>
                                          <p:attrName>style.visibility</p:attrName>
                                        </p:attrNameLst>
                                      </p:cBhvr>
                                      <p:to>
                                        <p:strVal val="visible"/>
                                      </p:to>
                                    </p:set>
                                  </p:childTnLst>
                                </p:cTn>
                              </p:par>
                            </p:childTnLst>
                          </p:cTn>
                        </p:par>
                        <p:par>
                          <p:cTn id="48" fill="hold">
                            <p:stCondLst>
                              <p:cond delay="0"/>
                            </p:stCondLst>
                            <p:childTnLst>
                              <p:par>
                                <p:cTn id="49" presetClass="entr" nodeType="afterEffect" presetSubtype="0" presetID="1" grpId="15" fill="hold">
                                  <p:stCondLst>
                                    <p:cond delay="0"/>
                                  </p:stCondLst>
                                  <p:iterate type="el" backwards="0">
                                    <p:tmAbs val="0"/>
                                  </p:iterate>
                                  <p:childTnLst>
                                    <p:set>
                                      <p:cBhvr>
                                        <p:cTn id="50" fill="hold"/>
                                        <p:tgtEl>
                                          <p:spTgt spid="121"/>
                                        </p:tgtEl>
                                        <p:attrNameLst>
                                          <p:attrName>style.visibility</p:attrName>
                                        </p:attrNameLst>
                                      </p:cBhvr>
                                      <p:to>
                                        <p:strVal val="visible"/>
                                      </p:to>
                                    </p:set>
                                  </p:childTnLst>
                                </p:cTn>
                              </p:par>
                            </p:childTnLst>
                          </p:cTn>
                        </p:par>
                        <p:par>
                          <p:cTn id="51" fill="hold">
                            <p:stCondLst>
                              <p:cond delay="0"/>
                            </p:stCondLst>
                            <p:childTnLst>
                              <p:par>
                                <p:cTn id="52" presetClass="entr" nodeType="afterEffect" presetSubtype="0" presetID="1" grpId="16" fill="hold">
                                  <p:stCondLst>
                                    <p:cond delay="0"/>
                                  </p:stCondLst>
                                  <p:iterate type="el" backwards="0">
                                    <p:tmAbs val="0"/>
                                  </p:iterate>
                                  <p:childTnLst>
                                    <p:set>
                                      <p:cBhvr>
                                        <p:cTn id="53" fill="hold"/>
                                        <p:tgtEl>
                                          <p:spTgt spid="14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0" presetID="1" grpId="17" fill="hold">
                                  <p:stCondLst>
                                    <p:cond delay="0"/>
                                  </p:stCondLst>
                                  <p:iterate type="el" backwards="0">
                                    <p:tmAbs val="0"/>
                                  </p:iterate>
                                  <p:childTnLst>
                                    <p:set>
                                      <p:cBhvr>
                                        <p:cTn id="57" fill="hold"/>
                                        <p:tgtEl>
                                          <p:spTgt spid="131"/>
                                        </p:tgtEl>
                                        <p:attrNameLst>
                                          <p:attrName>style.visibility</p:attrName>
                                        </p:attrNameLst>
                                      </p:cBhvr>
                                      <p:to>
                                        <p:strVal val="visible"/>
                                      </p:to>
                                    </p:set>
                                  </p:childTnLst>
                                </p:cTn>
                              </p:par>
                            </p:childTnLst>
                          </p:cTn>
                        </p:par>
                        <p:par>
                          <p:cTn id="58" fill="hold">
                            <p:stCondLst>
                              <p:cond delay="0"/>
                            </p:stCondLst>
                            <p:childTnLst>
                              <p:par>
                                <p:cTn id="59" presetClass="entr" nodeType="afterEffect" presetSubtype="0" presetID="1" grpId="18" fill="hold">
                                  <p:stCondLst>
                                    <p:cond delay="0"/>
                                  </p:stCondLst>
                                  <p:iterate type="el" backwards="0">
                                    <p:tmAbs val="0"/>
                                  </p:iterate>
                                  <p:childTnLst>
                                    <p:set>
                                      <p:cBhvr>
                                        <p:cTn id="60" fill="hold"/>
                                        <p:tgtEl>
                                          <p:spTgt spid="1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0" presetID="1" grpId="19" fill="hold">
                                  <p:stCondLst>
                                    <p:cond delay="0"/>
                                  </p:stCondLst>
                                  <p:iterate type="el" backwards="0">
                                    <p:tmAbs val="0"/>
                                  </p:iterate>
                                  <p:childTnLst>
                                    <p:set>
                                      <p:cBhvr>
                                        <p:cTn id="64" fill="hold"/>
                                        <p:tgtEl>
                                          <p:spTgt spid="130"/>
                                        </p:tgtEl>
                                        <p:attrNameLst>
                                          <p:attrName>style.visibility</p:attrName>
                                        </p:attrNameLst>
                                      </p:cBhvr>
                                      <p:to>
                                        <p:strVal val="visible"/>
                                      </p:to>
                                    </p:set>
                                  </p:childTnLst>
                                </p:cTn>
                              </p:par>
                            </p:childTnLst>
                          </p:cTn>
                        </p:par>
                        <p:par>
                          <p:cTn id="65" fill="hold">
                            <p:stCondLst>
                              <p:cond delay="0"/>
                            </p:stCondLst>
                            <p:childTnLst>
                              <p:par>
                                <p:cTn id="66" presetClass="entr" nodeType="afterEffect" presetSubtype="0" presetID="1" grpId="20" fill="hold">
                                  <p:stCondLst>
                                    <p:cond delay="0"/>
                                  </p:stCondLst>
                                  <p:iterate type="el" backwards="0">
                                    <p:tmAbs val="0"/>
                                  </p:iterate>
                                  <p:childTnLst>
                                    <p:set>
                                      <p:cBhvr>
                                        <p:cTn id="67" fill="hold"/>
                                        <p:tgtEl>
                                          <p:spTgt spid="14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0" presetID="1" grpId="21" fill="hold">
                                  <p:stCondLst>
                                    <p:cond delay="0"/>
                                  </p:stCondLst>
                                  <p:iterate type="el" backwards="0">
                                    <p:tmAbs val="0"/>
                                  </p:iterate>
                                  <p:childTnLst>
                                    <p:set>
                                      <p:cBhvr>
                                        <p:cTn id="71" fill="hold"/>
                                        <p:tgtEl>
                                          <p:spTgt spid="129"/>
                                        </p:tgtEl>
                                        <p:attrNameLst>
                                          <p:attrName>style.visibility</p:attrName>
                                        </p:attrNameLst>
                                      </p:cBhvr>
                                      <p:to>
                                        <p:strVal val="visible"/>
                                      </p:to>
                                    </p:set>
                                  </p:childTnLst>
                                </p:cTn>
                              </p:par>
                            </p:childTnLst>
                          </p:cTn>
                        </p:par>
                        <p:par>
                          <p:cTn id="72" fill="hold">
                            <p:stCondLst>
                              <p:cond delay="0"/>
                            </p:stCondLst>
                            <p:childTnLst>
                              <p:par>
                                <p:cTn id="73" presetClass="entr" nodeType="afterEffect" presetSubtype="0" presetID="1" grpId="22" fill="hold">
                                  <p:stCondLst>
                                    <p:cond delay="0"/>
                                  </p:stCondLst>
                                  <p:iterate type="el" backwards="0">
                                    <p:tmAbs val="0"/>
                                  </p:iterate>
                                  <p:childTnLst>
                                    <p:set>
                                      <p:cBhvr>
                                        <p:cTn id="74" fill="hold"/>
                                        <p:tgtEl>
                                          <p:spTgt spid="14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Class="entr" nodeType="clickEffect" presetSubtype="0" presetID="1" grpId="23" fill="hold">
                                  <p:stCondLst>
                                    <p:cond delay="0"/>
                                  </p:stCondLst>
                                  <p:iterate type="el" backwards="0">
                                    <p:tmAbs val="0"/>
                                  </p:iterate>
                                  <p:childTnLst>
                                    <p:set>
                                      <p:cBhvr>
                                        <p:cTn id="78" fill="hold"/>
                                        <p:tgtEl>
                                          <p:spTgt spid="148"/>
                                        </p:tgtEl>
                                        <p:attrNameLst>
                                          <p:attrName>style.visibility</p:attrName>
                                        </p:attrNameLst>
                                      </p:cBhvr>
                                      <p:to>
                                        <p:strVal val="visible"/>
                                      </p:to>
                                    </p:set>
                                  </p:childTnLst>
                                </p:cTn>
                              </p:par>
                            </p:childTnLst>
                          </p:cTn>
                        </p:par>
                        <p:par>
                          <p:cTn id="79" fill="hold">
                            <p:stCondLst>
                              <p:cond delay="0"/>
                            </p:stCondLst>
                            <p:childTnLst>
                              <p:par>
                                <p:cTn id="80" presetClass="entr" nodeType="afterEffect" presetSubtype="0" presetID="1" grpId="24" fill="hold">
                                  <p:stCondLst>
                                    <p:cond delay="0"/>
                                  </p:stCondLst>
                                  <p:iterate type="el" backwards="0">
                                    <p:tmAbs val="0"/>
                                  </p:iterate>
                                  <p:childTnLst>
                                    <p:set>
                                      <p:cBhvr>
                                        <p:cTn id="81" fill="hold"/>
                                        <p:tgtEl>
                                          <p:spTgt spid="147"/>
                                        </p:tgtEl>
                                        <p:attrNameLst>
                                          <p:attrName>style.visibility</p:attrName>
                                        </p:attrNameLst>
                                      </p:cBhvr>
                                      <p:to>
                                        <p:strVal val="visible"/>
                                      </p:to>
                                    </p:set>
                                  </p:childTnLst>
                                </p:cTn>
                              </p:par>
                            </p:childTnLst>
                          </p:cTn>
                        </p:par>
                        <p:par>
                          <p:cTn id="82" fill="hold">
                            <p:stCondLst>
                              <p:cond delay="0"/>
                            </p:stCondLst>
                            <p:childTnLst>
                              <p:par>
                                <p:cTn id="83" presetClass="entr" nodeType="afterEffect" presetSubtype="0" presetID="1" grpId="25" fill="hold">
                                  <p:stCondLst>
                                    <p:cond delay="0"/>
                                  </p:stCondLst>
                                  <p:iterate type="el" backwards="0">
                                    <p:tmAbs val="0"/>
                                  </p:iterate>
                                  <p:childTnLst>
                                    <p:set>
                                      <p:cBhvr>
                                        <p:cTn id="84" fill="hold"/>
                                        <p:tgtEl>
                                          <p:spTgt spid="1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22"/>
      <p:bldP build="whole" bldLvl="1" animBg="1" rev="0" advAuto="0" spid="147" grpId="24"/>
      <p:bldP build="whole" bldLvl="1" animBg="1" rev="0" advAuto="0" spid="121" grpId="15"/>
      <p:bldP build="whole" bldLvl="1" animBg="1" rev="0" advAuto="0" spid="130" grpId="19"/>
      <p:bldP build="whole" bldLvl="1" animBg="1" rev="0" advAuto="0" spid="129" grpId="21"/>
      <p:bldP build="whole" bldLvl="1" animBg="1" rev="0" advAuto="0" spid="133" grpId="7"/>
      <p:bldP build="whole" bldLvl="1" animBg="1" rev="0" advAuto="0" spid="141" grpId="12"/>
      <p:bldP build="whole" bldLvl="1" animBg="1" rev="0" advAuto="0" spid="134" grpId="13"/>
      <p:bldP build="whole" bldLvl="1" animBg="1" rev="0" advAuto="0" spid="136" grpId="10"/>
      <p:bldP build="whole" bldLvl="1" animBg="1" rev="0" advAuto="0" spid="132" grpId="9"/>
      <p:bldP build="whole" bldLvl="1" animBg="1" rev="0" advAuto="0" spid="146" grpId="25"/>
      <p:bldP build="whole" bldLvl="1" animBg="1" rev="0" advAuto="0" spid="122" grpId="11"/>
      <p:bldP build="whole" bldLvl="1" animBg="1" rev="0" advAuto="0" spid="137" grpId="8"/>
      <p:bldP build="whole" bldLvl="1" animBg="1" rev="0" advAuto="0" spid="135" grpId="14"/>
      <p:bldP build="whole" bldLvl="1" animBg="1" rev="0" advAuto="0" spid="144" grpId="20"/>
      <p:bldP build="whole" bldLvl="1" animBg="1" rev="0" advAuto="0" spid="140" grpId="6"/>
      <p:bldP build="whole" bldLvl="1" animBg="1" rev="0" advAuto="0" spid="119" grpId="3"/>
      <p:bldP build="whole" bldLvl="1" animBg="1" rev="0" advAuto="0" spid="118" grpId="1"/>
      <p:bldP build="whole" bldLvl="1" animBg="1" rev="0" advAuto="0" spid="142" grpId="16"/>
      <p:bldP build="whole" bldLvl="1" animBg="1" rev="0" advAuto="0" spid="143" grpId="18"/>
      <p:bldP build="whole" bldLvl="1" animBg="1" rev="0" advAuto="0" spid="139" grpId="4"/>
      <p:bldP build="whole" bldLvl="1" animBg="1" rev="0" advAuto="0" spid="148" grpId="23"/>
      <p:bldP build="whole" bldLvl="1" animBg="1" rev="0" advAuto="0" spid="120" grpId="5"/>
      <p:bldP build="whole" bldLvl="1" animBg="1" rev="0" advAuto="0" spid="131" grpId="17"/>
      <p:bldP build="whole" bldLvl="1" animBg="1" rev="0" advAuto="0" spid="138" grpId="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B2B2B2"/>
        </a:solidFill>
      </p:bgPr>
    </p:bg>
    <p:spTree>
      <p:nvGrpSpPr>
        <p:cNvPr id="1" name=""/>
        <p:cNvGrpSpPr/>
        <p:nvPr/>
      </p:nvGrpSpPr>
      <p:grpSpPr>
        <a:xfrm>
          <a:off x="0" y="0"/>
          <a:ext cx="0" cy="0"/>
          <a:chOff x="0" y="0"/>
          <a:chExt cx="0" cy="0"/>
        </a:xfrm>
      </p:grpSpPr>
      <p:grpSp>
        <p:nvGrpSpPr>
          <p:cNvPr id="152" name="Gruppe"/>
          <p:cNvGrpSpPr/>
          <p:nvPr/>
        </p:nvGrpSpPr>
        <p:grpSpPr>
          <a:xfrm>
            <a:off x="1347787" y="11112"/>
            <a:ext cx="9259888" cy="749301"/>
            <a:chOff x="0" y="0"/>
            <a:chExt cx="9259887" cy="749300"/>
          </a:xfrm>
        </p:grpSpPr>
        <p:sp>
          <p:nvSpPr>
            <p:cNvPr id="150" name="Rechteck"/>
            <p:cNvSpPr/>
            <p:nvPr/>
          </p:nvSpPr>
          <p:spPr>
            <a:xfrm>
              <a:off x="0" y="0"/>
              <a:ext cx="9259888" cy="749300"/>
            </a:xfrm>
            <a:prstGeom prst="rect">
              <a:avLst/>
            </a:prstGeom>
            <a:solidFill>
              <a:srgbClr val="1C6D9A"/>
            </a:solidFill>
            <a:ln w="9360" cap="flat">
              <a:solidFill>
                <a:srgbClr val="FFFFFF"/>
              </a:solidFill>
              <a:prstDash val="solid"/>
              <a:miter lim="800000"/>
            </a:ln>
            <a:effectLst/>
          </p:spPr>
          <p:txBody>
            <a:bodyPr wrap="square" lIns="45719" tIns="45719" rIns="45719" bIns="45719" numCol="1" anchor="ctr">
              <a:noAutofit/>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defRPr b="1" sz="3200">
                  <a:solidFill>
                    <a:srgbClr val="FFFFFF"/>
                  </a:solidFill>
                  <a:latin typeface="Arial"/>
                  <a:ea typeface="Arial"/>
                  <a:cs typeface="Arial"/>
                  <a:sym typeface="Arial"/>
                </a:defRPr>
              </a:pPr>
            </a:p>
          </p:txBody>
        </p:sp>
        <p:sp>
          <p:nvSpPr>
            <p:cNvPr id="151" name="Schriftlichkeit"/>
            <p:cNvSpPr txBox="1"/>
            <p:nvPr/>
          </p:nvSpPr>
          <p:spPr>
            <a:xfrm>
              <a:off x="0" y="94507"/>
              <a:ext cx="9259888" cy="5602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1839" tIns="51839" rIns="51839" bIns="51839" numCol="1" anchor="ctr">
              <a:spAutoFit/>
            </a:bodyPr>
            <a:lstStyle>
              <a:lvl1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defRPr b="1" sz="3200">
                  <a:solidFill>
                    <a:srgbClr val="FFFFFF"/>
                  </a:solidFill>
                  <a:latin typeface="Arial"/>
                  <a:ea typeface="Arial"/>
                  <a:cs typeface="Arial"/>
                  <a:sym typeface="Arial"/>
                </a:defRPr>
              </a:lvl1pPr>
            </a:lstStyle>
            <a:p>
              <a:pPr/>
              <a:r>
                <a:t>Schriftlichkeit</a:t>
              </a:r>
            </a:p>
          </p:txBody>
        </p:sp>
      </p:grpSp>
      <p:sp>
        <p:nvSpPr>
          <p:cNvPr id="153" name="Rechteck"/>
          <p:cNvSpPr/>
          <p:nvPr/>
        </p:nvSpPr>
        <p:spPr>
          <a:xfrm>
            <a:off x="4457700" y="984249"/>
            <a:ext cx="758825" cy="6450014"/>
          </a:xfrm>
          <a:prstGeom prst="rect">
            <a:avLst/>
          </a:prstGeom>
          <a:solidFill>
            <a:srgbClr val="800000"/>
          </a:solidFill>
          <a:ln w="12600">
            <a:solidFill>
              <a:srgbClr val="FFFFFF"/>
            </a:solidFill>
            <a:miter/>
          </a:ln>
        </p:spPr>
        <p:txBody>
          <a:bodyPr lIns="45719" rIns="45719" anchor="ctr"/>
          <a:lstStyle/>
          <a:p>
            <a:pPr>
              <a:defRPr>
                <a:solidFill>
                  <a:srgbClr val="FFFFFF"/>
                </a:solidFill>
              </a:defRPr>
            </a:pPr>
          </a:p>
        </p:txBody>
      </p:sp>
      <p:sp>
        <p:nvSpPr>
          <p:cNvPr id="154" name="Rechteck"/>
          <p:cNvSpPr/>
          <p:nvPr/>
        </p:nvSpPr>
        <p:spPr>
          <a:xfrm>
            <a:off x="5299075" y="984249"/>
            <a:ext cx="757238" cy="6450014"/>
          </a:xfrm>
          <a:prstGeom prst="rect">
            <a:avLst/>
          </a:prstGeom>
          <a:solidFill>
            <a:srgbClr val="800000"/>
          </a:solidFill>
          <a:ln w="12600">
            <a:solidFill>
              <a:srgbClr val="FFFFFF"/>
            </a:solidFill>
            <a:miter/>
          </a:ln>
        </p:spPr>
        <p:txBody>
          <a:bodyPr lIns="45719" rIns="45719" anchor="ctr"/>
          <a:lstStyle/>
          <a:p>
            <a:pPr>
              <a:defRPr>
                <a:solidFill>
                  <a:srgbClr val="FFFFFF"/>
                </a:solidFill>
              </a:defRPr>
            </a:pPr>
          </a:p>
        </p:txBody>
      </p:sp>
      <p:sp>
        <p:nvSpPr>
          <p:cNvPr id="155" name="Rechteck"/>
          <p:cNvSpPr/>
          <p:nvPr/>
        </p:nvSpPr>
        <p:spPr>
          <a:xfrm>
            <a:off x="6142037" y="984249"/>
            <a:ext cx="757238" cy="6450014"/>
          </a:xfrm>
          <a:prstGeom prst="rect">
            <a:avLst/>
          </a:prstGeom>
          <a:solidFill>
            <a:srgbClr val="99CCFF"/>
          </a:solidFill>
          <a:ln w="12600">
            <a:solidFill>
              <a:srgbClr val="FFFFFF"/>
            </a:solidFill>
            <a:miter/>
          </a:ln>
        </p:spPr>
        <p:txBody>
          <a:bodyPr lIns="45719" rIns="45719" anchor="ctr"/>
          <a:lstStyle/>
          <a:p>
            <a:pPr>
              <a:defRPr>
                <a:solidFill>
                  <a:srgbClr val="FFFFFF"/>
                </a:solidFill>
              </a:defRPr>
            </a:pPr>
          </a:p>
        </p:txBody>
      </p:sp>
      <p:sp>
        <p:nvSpPr>
          <p:cNvPr id="156" name="Rechteck"/>
          <p:cNvSpPr/>
          <p:nvPr/>
        </p:nvSpPr>
        <p:spPr>
          <a:xfrm>
            <a:off x="6983412" y="984249"/>
            <a:ext cx="757238" cy="6450014"/>
          </a:xfrm>
          <a:prstGeom prst="rect">
            <a:avLst/>
          </a:prstGeom>
          <a:solidFill>
            <a:srgbClr val="99CCFF"/>
          </a:solidFill>
          <a:ln w="12600">
            <a:solidFill>
              <a:srgbClr val="FFFFFF"/>
            </a:solidFill>
            <a:miter/>
          </a:ln>
        </p:spPr>
        <p:txBody>
          <a:bodyPr lIns="45719" rIns="45719" anchor="ctr"/>
          <a:lstStyle/>
          <a:p>
            <a:pPr>
              <a:defRPr>
                <a:solidFill>
                  <a:srgbClr val="FFFFFF"/>
                </a:solidFill>
              </a:defRPr>
            </a:pPr>
          </a:p>
        </p:txBody>
      </p:sp>
      <p:sp>
        <p:nvSpPr>
          <p:cNvPr id="157" name="Rechteck"/>
          <p:cNvSpPr/>
          <p:nvPr/>
        </p:nvSpPr>
        <p:spPr>
          <a:xfrm>
            <a:off x="7824787" y="984249"/>
            <a:ext cx="757238" cy="6450014"/>
          </a:xfrm>
          <a:prstGeom prst="rect">
            <a:avLst/>
          </a:prstGeom>
          <a:solidFill>
            <a:srgbClr val="99CCFF"/>
          </a:solidFill>
          <a:ln w="12600">
            <a:solidFill>
              <a:srgbClr val="FFFFFF"/>
            </a:solidFill>
            <a:miter/>
          </a:ln>
        </p:spPr>
        <p:txBody>
          <a:bodyPr lIns="45719" rIns="45719" anchor="ctr"/>
          <a:lstStyle/>
          <a:p>
            <a:pPr>
              <a:defRPr>
                <a:solidFill>
                  <a:srgbClr val="FFFFFF"/>
                </a:solidFill>
              </a:defRPr>
            </a:pPr>
          </a:p>
        </p:txBody>
      </p:sp>
      <p:sp>
        <p:nvSpPr>
          <p:cNvPr id="158" name="Rechteck"/>
          <p:cNvSpPr/>
          <p:nvPr/>
        </p:nvSpPr>
        <p:spPr>
          <a:xfrm>
            <a:off x="8666162" y="984249"/>
            <a:ext cx="758826" cy="6450014"/>
          </a:xfrm>
          <a:prstGeom prst="rect">
            <a:avLst/>
          </a:prstGeom>
          <a:solidFill>
            <a:srgbClr val="99CCFF"/>
          </a:solidFill>
          <a:ln w="12600">
            <a:solidFill>
              <a:srgbClr val="FFFFFF"/>
            </a:solidFill>
            <a:miter/>
          </a:ln>
        </p:spPr>
        <p:txBody>
          <a:bodyPr lIns="45719" rIns="45719" anchor="ctr"/>
          <a:lstStyle/>
          <a:p>
            <a:pPr>
              <a:defRPr>
                <a:solidFill>
                  <a:srgbClr val="FFFFFF"/>
                </a:solidFill>
              </a:defRPr>
            </a:pPr>
          </a:p>
        </p:txBody>
      </p:sp>
      <p:sp>
        <p:nvSpPr>
          <p:cNvPr id="159" name="Form"/>
          <p:cNvSpPr/>
          <p:nvPr/>
        </p:nvSpPr>
        <p:spPr>
          <a:xfrm>
            <a:off x="1847850" y="1577975"/>
            <a:ext cx="6734175" cy="4683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FF99CC"/>
          </a:solidFill>
          <a:ln w="12600">
            <a:solidFill>
              <a:srgbClr val="FFFFFF"/>
            </a:solidFill>
            <a:miter/>
          </a:ln>
        </p:spPr>
        <p:txBody>
          <a:bodyPr lIns="45719" rIns="45719" anchor="ctr"/>
          <a:lstStyle/>
          <a:p>
            <a:pPr>
              <a:defRPr>
                <a:solidFill>
                  <a:srgbClr val="FFFFFF"/>
                </a:solidFill>
              </a:defRPr>
            </a:pPr>
          </a:p>
        </p:txBody>
      </p:sp>
      <p:sp>
        <p:nvSpPr>
          <p:cNvPr id="160" name="Form"/>
          <p:cNvSpPr/>
          <p:nvPr/>
        </p:nvSpPr>
        <p:spPr>
          <a:xfrm>
            <a:off x="1847850" y="2073275"/>
            <a:ext cx="6734175" cy="4683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FF99CC"/>
          </a:solidFill>
          <a:ln w="12600">
            <a:solidFill>
              <a:srgbClr val="FFFFFF"/>
            </a:solidFill>
            <a:miter/>
          </a:ln>
        </p:spPr>
        <p:txBody>
          <a:bodyPr lIns="45719" rIns="45719" anchor="ctr"/>
          <a:lstStyle/>
          <a:p>
            <a:pPr>
              <a:defRPr>
                <a:solidFill>
                  <a:srgbClr val="FFFFFF"/>
                </a:solidFill>
              </a:defRPr>
            </a:pPr>
          </a:p>
        </p:txBody>
      </p:sp>
      <p:sp>
        <p:nvSpPr>
          <p:cNvPr id="161" name="Form"/>
          <p:cNvSpPr/>
          <p:nvPr/>
        </p:nvSpPr>
        <p:spPr>
          <a:xfrm>
            <a:off x="1847850" y="3598862"/>
            <a:ext cx="6734175" cy="469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FFFF00"/>
          </a:solidFill>
          <a:ln w="12600">
            <a:solidFill>
              <a:srgbClr val="FFFFFF"/>
            </a:solidFill>
            <a:miter/>
          </a:ln>
        </p:spPr>
        <p:txBody>
          <a:bodyPr lIns="45719" rIns="45719" anchor="ctr"/>
          <a:lstStyle/>
          <a:p>
            <a:pPr>
              <a:defRPr>
                <a:solidFill>
                  <a:srgbClr val="FFFFFF"/>
                </a:solidFill>
              </a:defRPr>
            </a:pPr>
          </a:p>
        </p:txBody>
      </p:sp>
      <p:sp>
        <p:nvSpPr>
          <p:cNvPr id="162" name="Form"/>
          <p:cNvSpPr/>
          <p:nvPr/>
        </p:nvSpPr>
        <p:spPr>
          <a:xfrm>
            <a:off x="1847850" y="3084512"/>
            <a:ext cx="4208463" cy="466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000080"/>
          </a:solidFill>
          <a:ln w="12600">
            <a:solidFill>
              <a:srgbClr val="FFFFFF"/>
            </a:solidFill>
            <a:miter/>
          </a:ln>
        </p:spPr>
        <p:txBody>
          <a:bodyPr lIns="45719" rIns="45719" anchor="ctr"/>
          <a:lstStyle/>
          <a:p>
            <a:pPr>
              <a:defRPr>
                <a:solidFill>
                  <a:srgbClr val="FFFFFF"/>
                </a:solidFill>
              </a:defRPr>
            </a:pPr>
          </a:p>
        </p:txBody>
      </p:sp>
      <p:sp>
        <p:nvSpPr>
          <p:cNvPr id="163" name="EF.1"/>
          <p:cNvSpPr txBox="1"/>
          <p:nvPr/>
        </p:nvSpPr>
        <p:spPr>
          <a:xfrm rot="5400000">
            <a:off x="4443798" y="1214823"/>
            <a:ext cx="830264" cy="38499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defRPr>
            </a:lvl1pPr>
          </a:lstStyle>
          <a:p>
            <a:pPr/>
            <a:r>
              <a:t>EF.1</a:t>
            </a:r>
          </a:p>
        </p:txBody>
      </p:sp>
      <p:sp>
        <p:nvSpPr>
          <p:cNvPr id="164" name="EF.2"/>
          <p:cNvSpPr txBox="1"/>
          <p:nvPr/>
        </p:nvSpPr>
        <p:spPr>
          <a:xfrm rot="5400000">
            <a:off x="5314542" y="1191805"/>
            <a:ext cx="781051" cy="38499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defRPr>
            </a:lvl1pPr>
          </a:lstStyle>
          <a:p>
            <a:pPr/>
            <a:r>
              <a:t>EF.2</a:t>
            </a:r>
          </a:p>
        </p:txBody>
      </p:sp>
      <p:sp>
        <p:nvSpPr>
          <p:cNvPr id="165" name="Q1.2"/>
          <p:cNvSpPr txBox="1"/>
          <p:nvPr/>
        </p:nvSpPr>
        <p:spPr>
          <a:xfrm rot="5400000">
            <a:off x="6919505" y="1269592"/>
            <a:ext cx="936626" cy="38499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defRPr>
            </a:lvl1pPr>
          </a:lstStyle>
          <a:p>
            <a:pPr/>
            <a:r>
              <a:t>Q1.2</a:t>
            </a:r>
          </a:p>
        </p:txBody>
      </p:sp>
      <p:sp>
        <p:nvSpPr>
          <p:cNvPr id="166" name="Q1.1"/>
          <p:cNvSpPr txBox="1"/>
          <p:nvPr/>
        </p:nvSpPr>
        <p:spPr>
          <a:xfrm rot="5400000">
            <a:off x="6076542" y="1269592"/>
            <a:ext cx="936626" cy="38499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defRPr>
            </a:lvl1pPr>
          </a:lstStyle>
          <a:p>
            <a:pPr/>
            <a:r>
              <a:t>Q1.1</a:t>
            </a:r>
          </a:p>
        </p:txBody>
      </p:sp>
      <p:sp>
        <p:nvSpPr>
          <p:cNvPr id="167" name="Q2.1"/>
          <p:cNvSpPr txBox="1"/>
          <p:nvPr/>
        </p:nvSpPr>
        <p:spPr>
          <a:xfrm rot="5400000">
            <a:off x="7762467" y="1269592"/>
            <a:ext cx="936626" cy="38499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defRPr>
            </a:lvl1pPr>
          </a:lstStyle>
          <a:p>
            <a:pPr/>
            <a:r>
              <a:t>Q2.1</a:t>
            </a:r>
          </a:p>
        </p:txBody>
      </p:sp>
      <p:sp>
        <p:nvSpPr>
          <p:cNvPr id="168" name="Q2.2"/>
          <p:cNvSpPr txBox="1"/>
          <p:nvPr/>
        </p:nvSpPr>
        <p:spPr>
          <a:xfrm rot="5400000">
            <a:off x="8635592" y="1236255"/>
            <a:ext cx="869951" cy="38499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defRPr>
            </a:lvl1pPr>
          </a:lstStyle>
          <a:p>
            <a:pPr/>
            <a:r>
              <a:t>Q2.2</a:t>
            </a:r>
          </a:p>
        </p:txBody>
      </p:sp>
      <p:sp>
        <p:nvSpPr>
          <p:cNvPr id="169" name="Form"/>
          <p:cNvSpPr/>
          <p:nvPr/>
        </p:nvSpPr>
        <p:spPr>
          <a:xfrm>
            <a:off x="1847850" y="4124325"/>
            <a:ext cx="4208463" cy="4699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FFFF00"/>
          </a:solidFill>
          <a:ln w="12600">
            <a:solidFill>
              <a:srgbClr val="FFFFFF"/>
            </a:solidFill>
            <a:miter/>
          </a:ln>
        </p:spPr>
        <p:txBody>
          <a:bodyPr lIns="45719" rIns="45719" anchor="ctr"/>
          <a:lstStyle/>
          <a:p>
            <a:pPr>
              <a:defRPr>
                <a:solidFill>
                  <a:srgbClr val="FFFFFF"/>
                </a:solidFill>
              </a:defRPr>
            </a:pPr>
          </a:p>
        </p:txBody>
      </p:sp>
      <p:sp>
        <p:nvSpPr>
          <p:cNvPr id="170" name="Deutsch"/>
          <p:cNvSpPr txBox="1"/>
          <p:nvPr/>
        </p:nvSpPr>
        <p:spPr>
          <a:xfrm>
            <a:off x="2017712" y="1609725"/>
            <a:ext cx="2017713" cy="421472"/>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300">
                <a:solidFill>
                  <a:srgbClr val="001932"/>
                </a:solidFill>
              </a:defRPr>
            </a:lvl1pPr>
          </a:lstStyle>
          <a:p>
            <a:pPr/>
            <a:r>
              <a:t>Deutsch</a:t>
            </a:r>
          </a:p>
        </p:txBody>
      </p:sp>
      <p:sp>
        <p:nvSpPr>
          <p:cNvPr id="171" name="Fremdsprache"/>
          <p:cNvSpPr txBox="1"/>
          <p:nvPr/>
        </p:nvSpPr>
        <p:spPr>
          <a:xfrm>
            <a:off x="2017712" y="2093912"/>
            <a:ext cx="2441576" cy="421472"/>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300">
                <a:solidFill>
                  <a:srgbClr val="001932"/>
                </a:solidFill>
              </a:defRPr>
            </a:lvl1pPr>
          </a:lstStyle>
          <a:p>
            <a:pPr/>
            <a:r>
              <a:t>Fremdsprache</a:t>
            </a:r>
          </a:p>
        </p:txBody>
      </p:sp>
      <p:sp>
        <p:nvSpPr>
          <p:cNvPr id="172" name="Gesellschaftswissenschaft"/>
          <p:cNvSpPr txBox="1"/>
          <p:nvPr/>
        </p:nvSpPr>
        <p:spPr>
          <a:xfrm>
            <a:off x="1933575" y="3094037"/>
            <a:ext cx="5051425" cy="421472"/>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300">
                <a:solidFill>
                  <a:srgbClr val="FFFFFF"/>
                </a:solidFill>
              </a:defRPr>
            </a:lvl1pPr>
          </a:lstStyle>
          <a:p>
            <a:pPr/>
            <a:r>
              <a:t>Gesellschaftswissenschaft</a:t>
            </a:r>
          </a:p>
        </p:txBody>
      </p:sp>
      <p:sp>
        <p:nvSpPr>
          <p:cNvPr id="173" name="Mathematik"/>
          <p:cNvSpPr txBox="1"/>
          <p:nvPr/>
        </p:nvSpPr>
        <p:spPr>
          <a:xfrm>
            <a:off x="1933575" y="3619500"/>
            <a:ext cx="4629150" cy="421472"/>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300">
                <a:solidFill>
                  <a:srgbClr val="001932"/>
                </a:solidFill>
              </a:defRPr>
            </a:lvl1pPr>
          </a:lstStyle>
          <a:p>
            <a:pPr/>
            <a:r>
              <a:t>Mathematik</a:t>
            </a:r>
          </a:p>
        </p:txBody>
      </p:sp>
      <p:sp>
        <p:nvSpPr>
          <p:cNvPr id="174" name="Naturwissenschaft"/>
          <p:cNvSpPr txBox="1"/>
          <p:nvPr/>
        </p:nvSpPr>
        <p:spPr>
          <a:xfrm>
            <a:off x="1933575" y="4124325"/>
            <a:ext cx="4713288" cy="421472"/>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300">
                <a:solidFill>
                  <a:srgbClr val="001932"/>
                </a:solidFill>
              </a:defRPr>
            </a:lvl1pPr>
          </a:lstStyle>
          <a:p>
            <a:pPr/>
            <a:r>
              <a:t>Naturwissenschaft</a:t>
            </a:r>
          </a:p>
        </p:txBody>
      </p:sp>
      <p:sp>
        <p:nvSpPr>
          <p:cNvPr id="175" name="Form"/>
          <p:cNvSpPr/>
          <p:nvPr/>
        </p:nvSpPr>
        <p:spPr>
          <a:xfrm>
            <a:off x="1847850" y="2578100"/>
            <a:ext cx="6734175" cy="4683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FF99CC"/>
          </a:solidFill>
          <a:ln w="12600">
            <a:solidFill>
              <a:srgbClr val="FFFFFF"/>
            </a:solidFill>
            <a:miter/>
          </a:ln>
        </p:spPr>
        <p:txBody>
          <a:bodyPr lIns="45719" rIns="45719" anchor="ctr"/>
          <a:lstStyle/>
          <a:p>
            <a:pPr>
              <a:defRPr>
                <a:solidFill>
                  <a:srgbClr val="FFFFFF"/>
                </a:solidFill>
              </a:defRPr>
            </a:pPr>
          </a:p>
        </p:txBody>
      </p:sp>
      <p:sp>
        <p:nvSpPr>
          <p:cNvPr id="176" name="Neueinsetzende Fremdsprache"/>
          <p:cNvSpPr txBox="1"/>
          <p:nvPr/>
        </p:nvSpPr>
        <p:spPr>
          <a:xfrm>
            <a:off x="1933575" y="2598737"/>
            <a:ext cx="3870325" cy="38499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defRPr>
            </a:lvl1pPr>
          </a:lstStyle>
          <a:p>
            <a:pPr/>
            <a:r>
              <a:t>Neueinsetzende Fremdsprache</a:t>
            </a:r>
          </a:p>
        </p:txBody>
      </p:sp>
      <p:sp>
        <p:nvSpPr>
          <p:cNvPr id="177" name="Form"/>
          <p:cNvSpPr/>
          <p:nvPr/>
        </p:nvSpPr>
        <p:spPr>
          <a:xfrm>
            <a:off x="6142037" y="6761162"/>
            <a:ext cx="2439989" cy="469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009ED6"/>
          </a:solidFill>
          <a:ln w="12600">
            <a:solidFill>
              <a:srgbClr val="FFFFFF"/>
            </a:solidFill>
            <a:miter/>
          </a:ln>
        </p:spPr>
        <p:txBody>
          <a:bodyPr lIns="45719" rIns="45719" anchor="ctr"/>
          <a:lstStyle/>
          <a:p>
            <a:pPr>
              <a:defRPr>
                <a:solidFill>
                  <a:srgbClr val="FFFFFF"/>
                </a:solidFill>
              </a:defRPr>
            </a:pPr>
          </a:p>
        </p:txBody>
      </p:sp>
      <p:sp>
        <p:nvSpPr>
          <p:cNvPr id="178" name="Rechteck"/>
          <p:cNvSpPr/>
          <p:nvPr/>
        </p:nvSpPr>
        <p:spPr>
          <a:xfrm>
            <a:off x="9929812" y="984249"/>
            <a:ext cx="758826" cy="6450014"/>
          </a:xfrm>
          <a:prstGeom prst="rect">
            <a:avLst/>
          </a:prstGeom>
          <a:solidFill>
            <a:srgbClr val="FF0000"/>
          </a:solidFill>
          <a:ln w="12600">
            <a:solidFill>
              <a:srgbClr val="FFFFFF"/>
            </a:solidFill>
            <a:miter/>
          </a:ln>
        </p:spPr>
        <p:txBody>
          <a:bodyPr lIns="45719" rIns="45719" anchor="ctr"/>
          <a:lstStyle/>
          <a:p>
            <a:pPr>
              <a:defRPr>
                <a:solidFill>
                  <a:srgbClr val="FFFFFF"/>
                </a:solidFill>
              </a:defRPr>
            </a:pPr>
          </a:p>
        </p:txBody>
      </p:sp>
      <p:sp>
        <p:nvSpPr>
          <p:cNvPr id="179" name="Abiturprüfung"/>
          <p:cNvSpPr txBox="1"/>
          <p:nvPr/>
        </p:nvSpPr>
        <p:spPr>
          <a:xfrm rot="5400000">
            <a:off x="8980380" y="2538305"/>
            <a:ext cx="2654301" cy="482815"/>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6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700">
                <a:solidFill>
                  <a:srgbClr val="001932"/>
                </a:solidFill>
              </a:defRPr>
            </a:lvl1pPr>
          </a:lstStyle>
          <a:p>
            <a:pPr/>
            <a:r>
              <a:t>Abiturprüfung</a:t>
            </a:r>
          </a:p>
        </p:txBody>
      </p:sp>
      <p:sp>
        <p:nvSpPr>
          <p:cNvPr id="180" name="Form"/>
          <p:cNvSpPr/>
          <p:nvPr/>
        </p:nvSpPr>
        <p:spPr>
          <a:xfrm>
            <a:off x="6142037" y="5121275"/>
            <a:ext cx="4208463" cy="4699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990099"/>
          </a:solidFill>
          <a:ln w="12600">
            <a:solidFill>
              <a:srgbClr val="FFFFFF"/>
            </a:solidFill>
            <a:miter/>
          </a:ln>
        </p:spPr>
        <p:txBody>
          <a:bodyPr lIns="45719" rIns="45719" anchor="ctr"/>
          <a:lstStyle/>
          <a:p>
            <a:pPr>
              <a:defRPr>
                <a:solidFill>
                  <a:srgbClr val="FFFFFF"/>
                </a:solidFill>
              </a:defRPr>
            </a:pPr>
          </a:p>
        </p:txBody>
      </p:sp>
      <p:sp>
        <p:nvSpPr>
          <p:cNvPr id="181" name="Form"/>
          <p:cNvSpPr/>
          <p:nvPr/>
        </p:nvSpPr>
        <p:spPr>
          <a:xfrm>
            <a:off x="6142037" y="5668962"/>
            <a:ext cx="4208463" cy="469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990099"/>
          </a:solidFill>
          <a:ln w="12600">
            <a:solidFill>
              <a:srgbClr val="FFFFFF"/>
            </a:solidFill>
            <a:miter/>
          </a:ln>
        </p:spPr>
        <p:txBody>
          <a:bodyPr lIns="45719" rIns="45719" anchor="ctr"/>
          <a:lstStyle/>
          <a:p>
            <a:pPr>
              <a:defRPr>
                <a:solidFill>
                  <a:srgbClr val="FFFFFF"/>
                </a:solidFill>
              </a:defRPr>
            </a:pPr>
          </a:p>
        </p:txBody>
      </p:sp>
      <p:sp>
        <p:nvSpPr>
          <p:cNvPr id="182" name="Form"/>
          <p:cNvSpPr/>
          <p:nvPr/>
        </p:nvSpPr>
        <p:spPr>
          <a:xfrm>
            <a:off x="6142037" y="6216650"/>
            <a:ext cx="4208463" cy="4683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009ED6"/>
          </a:solidFill>
          <a:ln w="12600">
            <a:solidFill>
              <a:srgbClr val="FFFFFF"/>
            </a:solidFill>
            <a:miter/>
          </a:ln>
        </p:spPr>
        <p:txBody>
          <a:bodyPr lIns="45719" rIns="45719" anchor="ctr"/>
          <a:lstStyle/>
          <a:p>
            <a:pPr>
              <a:defRPr>
                <a:solidFill>
                  <a:srgbClr val="FFFFFF"/>
                </a:solidFill>
              </a:defRPr>
            </a:pPr>
          </a:p>
        </p:txBody>
      </p:sp>
      <p:sp>
        <p:nvSpPr>
          <p:cNvPr id="183" name="Linie"/>
          <p:cNvSpPr/>
          <p:nvPr/>
        </p:nvSpPr>
        <p:spPr>
          <a:xfrm>
            <a:off x="4038600" y="5121275"/>
            <a:ext cx="166688" cy="21875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57240">
            <a:solidFill>
              <a:srgbClr val="001932"/>
            </a:solidFill>
            <a:miter/>
          </a:ln>
        </p:spPr>
        <p:txBody>
          <a:bodyPr lIns="45719" rIns="45719" anchor="ctr"/>
          <a:lstStyle/>
          <a:p>
            <a:pPr>
              <a:defRPr>
                <a:solidFill>
                  <a:srgbClr val="FFFFFF"/>
                </a:solidFill>
              </a:defRPr>
            </a:pPr>
          </a:p>
        </p:txBody>
      </p:sp>
      <p:sp>
        <p:nvSpPr>
          <p:cNvPr id="184" name="Abiturfächer"/>
          <p:cNvSpPr txBox="1"/>
          <p:nvPr/>
        </p:nvSpPr>
        <p:spPr>
          <a:xfrm>
            <a:off x="1157287" y="5864225"/>
            <a:ext cx="2947988" cy="617658"/>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2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600">
                <a:solidFill>
                  <a:srgbClr val="001932"/>
                </a:solidFill>
              </a:defRPr>
            </a:lvl1pPr>
          </a:lstStyle>
          <a:p>
            <a:pPr/>
            <a:r>
              <a:t>Abiturfächer</a:t>
            </a:r>
          </a:p>
        </p:txBody>
      </p:sp>
      <p:sp>
        <p:nvSpPr>
          <p:cNvPr id="185" name="Fächer"/>
          <p:cNvSpPr txBox="1"/>
          <p:nvPr/>
        </p:nvSpPr>
        <p:spPr>
          <a:xfrm rot="16200000">
            <a:off x="-26134" y="2993171"/>
            <a:ext cx="2809876" cy="617658"/>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lgn="ctr">
              <a:spcBef>
                <a:spcPts val="2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600">
                <a:solidFill>
                  <a:srgbClr val="001932"/>
                </a:solidFill>
              </a:defRPr>
            </a:lvl1pPr>
          </a:lstStyle>
          <a:p>
            <a:pPr/>
            <a:r>
              <a:t>Fächer</a:t>
            </a:r>
          </a:p>
        </p:txBody>
      </p:sp>
      <p:sp>
        <p:nvSpPr>
          <p:cNvPr id="186" name="Linie"/>
          <p:cNvSpPr/>
          <p:nvPr/>
        </p:nvSpPr>
        <p:spPr>
          <a:xfrm>
            <a:off x="1681162" y="1600200"/>
            <a:ext cx="188913" cy="33559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57240">
            <a:solidFill>
              <a:srgbClr val="001932"/>
            </a:solidFill>
            <a:miter/>
          </a:ln>
        </p:spPr>
        <p:txBody>
          <a:bodyPr lIns="45719" rIns="45719" anchor="ctr"/>
          <a:lstStyle/>
          <a:p>
            <a:pPr>
              <a:defRPr>
                <a:solidFill>
                  <a:srgbClr val="FFFFFF"/>
                </a:solidFill>
              </a:defRPr>
            </a:pPr>
          </a:p>
        </p:txBody>
      </p:sp>
      <p:sp>
        <p:nvSpPr>
          <p:cNvPr id="187" name="1. Leistungsfach (LK)"/>
          <p:cNvSpPr txBox="1"/>
          <p:nvPr/>
        </p:nvSpPr>
        <p:spPr>
          <a:xfrm>
            <a:off x="6145212" y="5146675"/>
            <a:ext cx="3200401" cy="38499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defRPr>
            </a:lvl1pPr>
          </a:lstStyle>
          <a:p>
            <a:pPr/>
            <a:r>
              <a:t>1. Leistungsfach (LK)</a:t>
            </a:r>
          </a:p>
        </p:txBody>
      </p:sp>
      <p:sp>
        <p:nvSpPr>
          <p:cNvPr id="188" name="2. Leistungsfach (LK)"/>
          <p:cNvSpPr txBox="1"/>
          <p:nvPr/>
        </p:nvSpPr>
        <p:spPr>
          <a:xfrm>
            <a:off x="6145212" y="5694362"/>
            <a:ext cx="3030538" cy="38499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defRPr>
            </a:lvl1pPr>
          </a:lstStyle>
          <a:p>
            <a:pPr/>
            <a:r>
              <a:t>2. Leistungsfach (LK)</a:t>
            </a:r>
          </a:p>
        </p:txBody>
      </p:sp>
      <p:sp>
        <p:nvSpPr>
          <p:cNvPr id="189" name="3. Abiturfach (GK)"/>
          <p:cNvSpPr txBox="1"/>
          <p:nvPr/>
        </p:nvSpPr>
        <p:spPr>
          <a:xfrm>
            <a:off x="6145212" y="6242050"/>
            <a:ext cx="3282951" cy="38499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defRPr>
            </a:lvl1pPr>
          </a:lstStyle>
          <a:p>
            <a:pPr/>
            <a:r>
              <a:t>3. Abiturfach (GK)</a:t>
            </a:r>
          </a:p>
        </p:txBody>
      </p:sp>
      <p:sp>
        <p:nvSpPr>
          <p:cNvPr id="190" name="4. Abiturfach (GK)"/>
          <p:cNvSpPr txBox="1"/>
          <p:nvPr/>
        </p:nvSpPr>
        <p:spPr>
          <a:xfrm>
            <a:off x="6145212" y="6786562"/>
            <a:ext cx="2778126" cy="38499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defRPr>
            </a:lvl1pPr>
          </a:lstStyle>
          <a:p>
            <a:pPr/>
            <a:r>
              <a:t>4. Abiturfach (GK)</a:t>
            </a:r>
          </a:p>
        </p:txBody>
      </p:sp>
      <p:grpSp>
        <p:nvGrpSpPr>
          <p:cNvPr id="193" name="Gruppe"/>
          <p:cNvGrpSpPr/>
          <p:nvPr/>
        </p:nvGrpSpPr>
        <p:grpSpPr>
          <a:xfrm>
            <a:off x="6145212" y="4511675"/>
            <a:ext cx="2405063" cy="412750"/>
            <a:chOff x="0" y="0"/>
            <a:chExt cx="2405062" cy="412750"/>
          </a:xfrm>
        </p:grpSpPr>
        <p:sp>
          <p:nvSpPr>
            <p:cNvPr id="191" name="Form"/>
            <p:cNvSpPr/>
            <p:nvPr/>
          </p:nvSpPr>
          <p:spPr>
            <a:xfrm>
              <a:off x="0" y="0"/>
              <a:ext cx="2405063" cy="4127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0" y="0"/>
                  </a:lnTo>
                  <a:lnTo>
                    <a:pt x="0" y="21600"/>
                  </a:lnTo>
                  <a:lnTo>
                    <a:pt x="16200" y="21600"/>
                  </a:lnTo>
                  <a:lnTo>
                    <a:pt x="21600" y="10800"/>
                  </a:lnTo>
                  <a:close/>
                </a:path>
              </a:pathLst>
            </a:custGeom>
            <a:solidFill>
              <a:srgbClr val="C0C0C0"/>
            </a:solidFill>
            <a:ln w="12600" cap="flat">
              <a:solidFill>
                <a:srgbClr val="FFFFFF"/>
              </a:solidFill>
              <a:prstDash val="solid"/>
              <a:miter lim="800000"/>
            </a:ln>
            <a:effectLst/>
          </p:spPr>
          <p:txBody>
            <a:bodyPr wrap="square" lIns="45719" tIns="45719" rIns="45719" bIns="45719" numCol="1" anchor="ctr">
              <a:noAutofit/>
            </a:bodyPr>
            <a:lstStyle/>
            <a:p>
              <a:pPr>
                <a:tabLst>
                  <a:tab pos="914400" algn="l"/>
                  <a:tab pos="1828800" algn="l"/>
                  <a:tab pos="2743200" algn="l"/>
                  <a:tab pos="3657600" algn="l"/>
                  <a:tab pos="4572000" algn="l"/>
                  <a:tab pos="5486400" algn="l"/>
                  <a:tab pos="6400800" algn="l"/>
                  <a:tab pos="7315200" algn="l"/>
                  <a:tab pos="8229600" algn="l"/>
                  <a:tab pos="9144000" algn="l"/>
                  <a:tab pos="10058400" algn="l"/>
                </a:tabLst>
                <a:defRPr b="1" sz="1800">
                  <a:solidFill>
                    <a:srgbClr val="001932"/>
                  </a:solidFill>
                </a:defRPr>
              </a:pPr>
            </a:p>
          </p:txBody>
        </p:sp>
        <p:sp>
          <p:nvSpPr>
            <p:cNvPr id="192" name="Schwerpunktfach"/>
            <p:cNvSpPr txBox="1"/>
            <p:nvPr/>
          </p:nvSpPr>
          <p:spPr>
            <a:xfrm>
              <a:off x="0" y="26040"/>
              <a:ext cx="1843829" cy="3606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1839" tIns="51839" rIns="51839" bIns="51839" numCol="1"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b="1" sz="1800">
                  <a:solidFill>
                    <a:srgbClr val="001932"/>
                  </a:solidFill>
                </a:defRPr>
              </a:lvl1pPr>
            </a:lstStyle>
            <a:p>
              <a:pPr/>
              <a:r>
                <a:t>Schwerpunktfach</a:t>
              </a:r>
            </a:p>
          </p:txBody>
        </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185"/>
                                        </p:tgtEl>
                                        <p:attrNameLst>
                                          <p:attrName>style.visibility</p:attrName>
                                        </p:attrNameLst>
                                      </p:cBhvr>
                                      <p:to>
                                        <p:strVal val="visible"/>
                                      </p:to>
                                    </p:set>
                                    <p:animEffect filter="blinds(horizontal)" transition="in">
                                      <p:cBhvr>
                                        <p:cTn id="7" dur="500"/>
                                        <p:tgtEl>
                                          <p:spTgt spid="185"/>
                                        </p:tgtEl>
                                      </p:cBhvr>
                                    </p:animEffect>
                                  </p:childTnLst>
                                </p:cTn>
                              </p:par>
                            </p:childTnLst>
                          </p:cTn>
                        </p:par>
                        <p:par>
                          <p:cTn id="8" fill="hold">
                            <p:stCondLst>
                              <p:cond delay="500"/>
                            </p:stCondLst>
                            <p:childTnLst>
                              <p:par>
                                <p:cTn id="9" presetClass="entr" nodeType="afterEffect" presetSubtype="10" presetID="3" grpId="2" fill="hold">
                                  <p:stCondLst>
                                    <p:cond delay="0"/>
                                  </p:stCondLst>
                                  <p:iterate type="el" backwards="0">
                                    <p:tmAbs val="0"/>
                                  </p:iterate>
                                  <p:childTnLst>
                                    <p:set>
                                      <p:cBhvr>
                                        <p:cTn id="10" fill="hold"/>
                                        <p:tgtEl>
                                          <p:spTgt spid="186"/>
                                        </p:tgtEl>
                                        <p:attrNameLst>
                                          <p:attrName>style.visibility</p:attrName>
                                        </p:attrNameLst>
                                      </p:cBhvr>
                                      <p:to>
                                        <p:strVal val="visible"/>
                                      </p:to>
                                    </p:set>
                                    <p:animEffect filter="blinds(horizontal)" transition="in">
                                      <p:cBhvr>
                                        <p:cTn id="11" dur="500"/>
                                        <p:tgtEl>
                                          <p:spTgt spid="186"/>
                                        </p:tgtEl>
                                      </p:cBhvr>
                                    </p:animEffect>
                                  </p:childTnLst>
                                </p:cTn>
                              </p:par>
                            </p:childTnLst>
                          </p:cTn>
                        </p:par>
                        <p:par>
                          <p:cTn id="12" fill="hold">
                            <p:stCondLst>
                              <p:cond delay="1000"/>
                            </p:stCondLst>
                            <p:childTnLst>
                              <p:par>
                                <p:cTn id="13" presetClass="entr" nodeType="afterEffect" presetSubtype="10" presetID="3" grpId="3" fill="hold">
                                  <p:stCondLst>
                                    <p:cond delay="0"/>
                                  </p:stCondLst>
                                  <p:iterate type="el" backwards="0">
                                    <p:tmAbs val="0"/>
                                  </p:iterate>
                                  <p:childTnLst>
                                    <p:set>
                                      <p:cBhvr>
                                        <p:cTn id="14" fill="hold"/>
                                        <p:tgtEl>
                                          <p:spTgt spid="159"/>
                                        </p:tgtEl>
                                        <p:attrNameLst>
                                          <p:attrName>style.visibility</p:attrName>
                                        </p:attrNameLst>
                                      </p:cBhvr>
                                      <p:to>
                                        <p:strVal val="visible"/>
                                      </p:to>
                                    </p:set>
                                    <p:animEffect filter="blinds(horizontal)" transition="in">
                                      <p:cBhvr>
                                        <p:cTn id="15" dur="500"/>
                                        <p:tgtEl>
                                          <p:spTgt spid="159"/>
                                        </p:tgtEl>
                                      </p:cBhvr>
                                    </p:animEffect>
                                  </p:childTnLst>
                                </p:cTn>
                              </p:par>
                            </p:childTnLst>
                          </p:cTn>
                        </p:par>
                        <p:par>
                          <p:cTn id="16" fill="hold">
                            <p:stCondLst>
                              <p:cond delay="1500"/>
                            </p:stCondLst>
                            <p:childTnLst>
                              <p:par>
                                <p:cTn id="17" presetClass="entr" nodeType="afterEffect" presetSubtype="10" presetID="3" grpId="4" fill="hold">
                                  <p:stCondLst>
                                    <p:cond delay="0"/>
                                  </p:stCondLst>
                                  <p:iterate type="el" backwards="0">
                                    <p:tmAbs val="0"/>
                                  </p:iterate>
                                  <p:childTnLst>
                                    <p:set>
                                      <p:cBhvr>
                                        <p:cTn id="18" fill="hold"/>
                                        <p:tgtEl>
                                          <p:spTgt spid="170"/>
                                        </p:tgtEl>
                                        <p:attrNameLst>
                                          <p:attrName>style.visibility</p:attrName>
                                        </p:attrNameLst>
                                      </p:cBhvr>
                                      <p:to>
                                        <p:strVal val="visible"/>
                                      </p:to>
                                    </p:set>
                                    <p:animEffect filter="blinds(horizontal)" transition="in">
                                      <p:cBhvr>
                                        <p:cTn id="19" dur="500"/>
                                        <p:tgtEl>
                                          <p:spTgt spid="170"/>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10" presetID="3" grpId="5" fill="hold">
                                  <p:stCondLst>
                                    <p:cond delay="0"/>
                                  </p:stCondLst>
                                  <p:iterate type="el" backwards="0">
                                    <p:tmAbs val="0"/>
                                  </p:iterate>
                                  <p:childTnLst>
                                    <p:set>
                                      <p:cBhvr>
                                        <p:cTn id="23" fill="hold"/>
                                        <p:tgtEl>
                                          <p:spTgt spid="160"/>
                                        </p:tgtEl>
                                        <p:attrNameLst>
                                          <p:attrName>style.visibility</p:attrName>
                                        </p:attrNameLst>
                                      </p:cBhvr>
                                      <p:to>
                                        <p:strVal val="visible"/>
                                      </p:to>
                                    </p:set>
                                    <p:animEffect filter="blinds(horizontal)" transition="in">
                                      <p:cBhvr>
                                        <p:cTn id="24" dur="500"/>
                                        <p:tgtEl>
                                          <p:spTgt spid="160"/>
                                        </p:tgtEl>
                                      </p:cBhvr>
                                    </p:animEffect>
                                  </p:childTnLst>
                                </p:cTn>
                              </p:par>
                            </p:childTnLst>
                          </p:cTn>
                        </p:par>
                        <p:par>
                          <p:cTn id="25" fill="hold">
                            <p:stCondLst>
                              <p:cond delay="500"/>
                            </p:stCondLst>
                            <p:childTnLst>
                              <p:par>
                                <p:cTn id="26" presetClass="entr" nodeType="afterEffect" presetSubtype="10" presetID="3" grpId="6" fill="hold">
                                  <p:stCondLst>
                                    <p:cond delay="0"/>
                                  </p:stCondLst>
                                  <p:iterate type="el" backwards="0">
                                    <p:tmAbs val="0"/>
                                  </p:iterate>
                                  <p:childTnLst>
                                    <p:set>
                                      <p:cBhvr>
                                        <p:cTn id="27" fill="hold"/>
                                        <p:tgtEl>
                                          <p:spTgt spid="171"/>
                                        </p:tgtEl>
                                        <p:attrNameLst>
                                          <p:attrName>style.visibility</p:attrName>
                                        </p:attrNameLst>
                                      </p:cBhvr>
                                      <p:to>
                                        <p:strVal val="visible"/>
                                      </p:to>
                                    </p:set>
                                    <p:animEffect filter="blinds(horizontal)" transition="in">
                                      <p:cBhvr>
                                        <p:cTn id="28" dur="500"/>
                                        <p:tgtEl>
                                          <p:spTgt spid="171"/>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10" presetID="3" grpId="7" fill="hold">
                                  <p:stCondLst>
                                    <p:cond delay="0"/>
                                  </p:stCondLst>
                                  <p:iterate type="el" backwards="0">
                                    <p:tmAbs val="0"/>
                                  </p:iterate>
                                  <p:childTnLst>
                                    <p:set>
                                      <p:cBhvr>
                                        <p:cTn id="32" fill="hold"/>
                                        <p:tgtEl>
                                          <p:spTgt spid="175"/>
                                        </p:tgtEl>
                                        <p:attrNameLst>
                                          <p:attrName>style.visibility</p:attrName>
                                        </p:attrNameLst>
                                      </p:cBhvr>
                                      <p:to>
                                        <p:strVal val="visible"/>
                                      </p:to>
                                    </p:set>
                                    <p:animEffect filter="blinds(horizontal)" transition="in">
                                      <p:cBhvr>
                                        <p:cTn id="33" dur="500"/>
                                        <p:tgtEl>
                                          <p:spTgt spid="175"/>
                                        </p:tgtEl>
                                      </p:cBhvr>
                                    </p:animEffect>
                                  </p:childTnLst>
                                </p:cTn>
                              </p:par>
                            </p:childTnLst>
                          </p:cTn>
                        </p:par>
                        <p:par>
                          <p:cTn id="34" fill="hold">
                            <p:stCondLst>
                              <p:cond delay="500"/>
                            </p:stCondLst>
                            <p:childTnLst>
                              <p:par>
                                <p:cTn id="35" presetClass="entr" nodeType="afterEffect" presetSubtype="10" presetID="3" grpId="8" fill="hold">
                                  <p:stCondLst>
                                    <p:cond delay="0"/>
                                  </p:stCondLst>
                                  <p:iterate type="el" backwards="0">
                                    <p:tmAbs val="0"/>
                                  </p:iterate>
                                  <p:childTnLst>
                                    <p:set>
                                      <p:cBhvr>
                                        <p:cTn id="36" fill="hold"/>
                                        <p:tgtEl>
                                          <p:spTgt spid="176"/>
                                        </p:tgtEl>
                                        <p:attrNameLst>
                                          <p:attrName>style.visibility</p:attrName>
                                        </p:attrNameLst>
                                      </p:cBhvr>
                                      <p:to>
                                        <p:strVal val="visible"/>
                                      </p:to>
                                    </p:set>
                                    <p:animEffect filter="blinds(horizontal)" transition="in">
                                      <p:cBhvr>
                                        <p:cTn id="37" dur="500"/>
                                        <p:tgtEl>
                                          <p:spTgt spid="176"/>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10" presetID="3" grpId="9" fill="hold">
                                  <p:stCondLst>
                                    <p:cond delay="0"/>
                                  </p:stCondLst>
                                  <p:iterate type="el" backwards="0">
                                    <p:tmAbs val="0"/>
                                  </p:iterate>
                                  <p:childTnLst>
                                    <p:set>
                                      <p:cBhvr>
                                        <p:cTn id="41" fill="hold"/>
                                        <p:tgtEl>
                                          <p:spTgt spid="162"/>
                                        </p:tgtEl>
                                        <p:attrNameLst>
                                          <p:attrName>style.visibility</p:attrName>
                                        </p:attrNameLst>
                                      </p:cBhvr>
                                      <p:to>
                                        <p:strVal val="visible"/>
                                      </p:to>
                                    </p:set>
                                    <p:animEffect filter="blinds(horizontal)" transition="in">
                                      <p:cBhvr>
                                        <p:cTn id="42" dur="500"/>
                                        <p:tgtEl>
                                          <p:spTgt spid="162"/>
                                        </p:tgtEl>
                                      </p:cBhvr>
                                    </p:animEffect>
                                  </p:childTnLst>
                                </p:cTn>
                              </p:par>
                            </p:childTnLst>
                          </p:cTn>
                        </p:par>
                        <p:par>
                          <p:cTn id="43" fill="hold">
                            <p:stCondLst>
                              <p:cond delay="500"/>
                            </p:stCondLst>
                            <p:childTnLst>
                              <p:par>
                                <p:cTn id="44" presetClass="entr" nodeType="afterEffect" presetSubtype="10" presetID="3" grpId="10" fill="hold">
                                  <p:stCondLst>
                                    <p:cond delay="0"/>
                                  </p:stCondLst>
                                  <p:iterate type="el" backwards="0">
                                    <p:tmAbs val="0"/>
                                  </p:iterate>
                                  <p:childTnLst>
                                    <p:set>
                                      <p:cBhvr>
                                        <p:cTn id="45" fill="hold"/>
                                        <p:tgtEl>
                                          <p:spTgt spid="172"/>
                                        </p:tgtEl>
                                        <p:attrNameLst>
                                          <p:attrName>style.visibility</p:attrName>
                                        </p:attrNameLst>
                                      </p:cBhvr>
                                      <p:to>
                                        <p:strVal val="visible"/>
                                      </p:to>
                                    </p:set>
                                    <p:animEffect filter="blinds(horizontal)" transition="in">
                                      <p:cBhvr>
                                        <p:cTn id="46" dur="500"/>
                                        <p:tgtEl>
                                          <p:spTgt spid="172"/>
                                        </p:tgtEl>
                                      </p:cBhvr>
                                    </p:animEffec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10" presetID="3" grpId="11" fill="hold">
                                  <p:stCondLst>
                                    <p:cond delay="0"/>
                                  </p:stCondLst>
                                  <p:iterate type="el" backwards="0">
                                    <p:tmAbs val="0"/>
                                  </p:iterate>
                                  <p:childTnLst>
                                    <p:set>
                                      <p:cBhvr>
                                        <p:cTn id="50" fill="hold"/>
                                        <p:tgtEl>
                                          <p:spTgt spid="161"/>
                                        </p:tgtEl>
                                        <p:attrNameLst>
                                          <p:attrName>style.visibility</p:attrName>
                                        </p:attrNameLst>
                                      </p:cBhvr>
                                      <p:to>
                                        <p:strVal val="visible"/>
                                      </p:to>
                                    </p:set>
                                    <p:animEffect filter="blinds(horizontal)" transition="in">
                                      <p:cBhvr>
                                        <p:cTn id="51" dur="500"/>
                                        <p:tgtEl>
                                          <p:spTgt spid="161"/>
                                        </p:tgtEl>
                                      </p:cBhvr>
                                    </p:animEffect>
                                  </p:childTnLst>
                                </p:cTn>
                              </p:par>
                            </p:childTnLst>
                          </p:cTn>
                        </p:par>
                        <p:par>
                          <p:cTn id="52" fill="hold">
                            <p:stCondLst>
                              <p:cond delay="500"/>
                            </p:stCondLst>
                            <p:childTnLst>
                              <p:par>
                                <p:cTn id="53" presetClass="entr" nodeType="afterEffect" presetSubtype="10" presetID="3" grpId="12" fill="hold">
                                  <p:stCondLst>
                                    <p:cond delay="0"/>
                                  </p:stCondLst>
                                  <p:iterate type="el" backwards="0">
                                    <p:tmAbs val="0"/>
                                  </p:iterate>
                                  <p:childTnLst>
                                    <p:set>
                                      <p:cBhvr>
                                        <p:cTn id="54" fill="hold"/>
                                        <p:tgtEl>
                                          <p:spTgt spid="173"/>
                                        </p:tgtEl>
                                        <p:attrNameLst>
                                          <p:attrName>style.visibility</p:attrName>
                                        </p:attrNameLst>
                                      </p:cBhvr>
                                      <p:to>
                                        <p:strVal val="visible"/>
                                      </p:to>
                                    </p:set>
                                    <p:animEffect filter="blinds(horizontal)" transition="in">
                                      <p:cBhvr>
                                        <p:cTn id="55" dur="500"/>
                                        <p:tgtEl>
                                          <p:spTgt spid="173"/>
                                        </p:tgtEl>
                                      </p:cBhvr>
                                    </p:animEffect>
                                  </p:childTnLst>
                                </p:cTn>
                              </p:par>
                            </p:childTnLst>
                          </p:cTn>
                        </p:par>
                      </p:childTnLst>
                    </p:cTn>
                  </p:par>
                  <p:par>
                    <p:cTn id="56" fill="hold">
                      <p:stCondLst>
                        <p:cond delay="indefinite"/>
                      </p:stCondLst>
                      <p:childTnLst>
                        <p:par>
                          <p:cTn id="57" fill="hold">
                            <p:stCondLst>
                              <p:cond delay="0"/>
                            </p:stCondLst>
                            <p:childTnLst>
                              <p:par>
                                <p:cTn id="58" presetClass="entr" nodeType="clickEffect" presetSubtype="10" presetID="3" grpId="13" fill="hold">
                                  <p:stCondLst>
                                    <p:cond delay="0"/>
                                  </p:stCondLst>
                                  <p:iterate type="el" backwards="0">
                                    <p:tmAbs val="0"/>
                                  </p:iterate>
                                  <p:childTnLst>
                                    <p:set>
                                      <p:cBhvr>
                                        <p:cTn id="59" fill="hold"/>
                                        <p:tgtEl>
                                          <p:spTgt spid="169"/>
                                        </p:tgtEl>
                                        <p:attrNameLst>
                                          <p:attrName>style.visibility</p:attrName>
                                        </p:attrNameLst>
                                      </p:cBhvr>
                                      <p:to>
                                        <p:strVal val="visible"/>
                                      </p:to>
                                    </p:set>
                                    <p:animEffect filter="blinds(horizontal)" transition="in">
                                      <p:cBhvr>
                                        <p:cTn id="60" dur="500"/>
                                        <p:tgtEl>
                                          <p:spTgt spid="169"/>
                                        </p:tgtEl>
                                      </p:cBhvr>
                                    </p:animEffect>
                                  </p:childTnLst>
                                </p:cTn>
                              </p:par>
                            </p:childTnLst>
                          </p:cTn>
                        </p:par>
                        <p:par>
                          <p:cTn id="61" fill="hold">
                            <p:stCondLst>
                              <p:cond delay="500"/>
                            </p:stCondLst>
                            <p:childTnLst>
                              <p:par>
                                <p:cTn id="62" presetClass="entr" nodeType="afterEffect" presetSubtype="10" presetID="3" grpId="14" fill="hold">
                                  <p:stCondLst>
                                    <p:cond delay="0"/>
                                  </p:stCondLst>
                                  <p:iterate type="el" backwards="0">
                                    <p:tmAbs val="0"/>
                                  </p:iterate>
                                  <p:childTnLst>
                                    <p:set>
                                      <p:cBhvr>
                                        <p:cTn id="63" fill="hold"/>
                                        <p:tgtEl>
                                          <p:spTgt spid="174"/>
                                        </p:tgtEl>
                                        <p:attrNameLst>
                                          <p:attrName>style.visibility</p:attrName>
                                        </p:attrNameLst>
                                      </p:cBhvr>
                                      <p:to>
                                        <p:strVal val="visible"/>
                                      </p:to>
                                    </p:set>
                                    <p:animEffect filter="blinds(horizontal)" transition="in">
                                      <p:cBhvr>
                                        <p:cTn id="64" dur="500"/>
                                        <p:tgtEl>
                                          <p:spTgt spid="174"/>
                                        </p:tgtEl>
                                      </p:cBhvr>
                                    </p:animEffect>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0" presetID="1" grpId="15" fill="hold">
                                  <p:stCondLst>
                                    <p:cond delay="0"/>
                                  </p:stCondLst>
                                  <p:iterate type="el" backwards="0">
                                    <p:tmAbs val="0"/>
                                  </p:iterate>
                                  <p:childTnLst>
                                    <p:set>
                                      <p:cBhvr>
                                        <p:cTn id="68" fill="hold"/>
                                        <p:tgtEl>
                                          <p:spTgt spid="19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10" presetID="3" grpId="16" fill="hold">
                                  <p:stCondLst>
                                    <p:cond delay="0"/>
                                  </p:stCondLst>
                                  <p:iterate type="el" backwards="0">
                                    <p:tmAbs val="0"/>
                                  </p:iterate>
                                  <p:childTnLst>
                                    <p:set>
                                      <p:cBhvr>
                                        <p:cTn id="72" fill="hold"/>
                                        <p:tgtEl>
                                          <p:spTgt spid="184"/>
                                        </p:tgtEl>
                                        <p:attrNameLst>
                                          <p:attrName>style.visibility</p:attrName>
                                        </p:attrNameLst>
                                      </p:cBhvr>
                                      <p:to>
                                        <p:strVal val="visible"/>
                                      </p:to>
                                    </p:set>
                                    <p:animEffect filter="blinds(horizontal)" transition="in">
                                      <p:cBhvr>
                                        <p:cTn id="73" dur="500"/>
                                        <p:tgtEl>
                                          <p:spTgt spid="184"/>
                                        </p:tgtEl>
                                      </p:cBhvr>
                                    </p:animEffect>
                                  </p:childTnLst>
                                </p:cTn>
                              </p:par>
                            </p:childTnLst>
                          </p:cTn>
                        </p:par>
                        <p:par>
                          <p:cTn id="74" fill="hold">
                            <p:stCondLst>
                              <p:cond delay="500"/>
                            </p:stCondLst>
                            <p:childTnLst>
                              <p:par>
                                <p:cTn id="75" presetClass="entr" nodeType="afterEffect" presetSubtype="10" presetID="3" grpId="17" fill="hold">
                                  <p:stCondLst>
                                    <p:cond delay="0"/>
                                  </p:stCondLst>
                                  <p:iterate type="el" backwards="0">
                                    <p:tmAbs val="0"/>
                                  </p:iterate>
                                  <p:childTnLst>
                                    <p:set>
                                      <p:cBhvr>
                                        <p:cTn id="76" fill="hold"/>
                                        <p:tgtEl>
                                          <p:spTgt spid="183"/>
                                        </p:tgtEl>
                                        <p:attrNameLst>
                                          <p:attrName>style.visibility</p:attrName>
                                        </p:attrNameLst>
                                      </p:cBhvr>
                                      <p:to>
                                        <p:strVal val="visible"/>
                                      </p:to>
                                    </p:set>
                                    <p:animEffect filter="blinds(horizontal)" transition="in">
                                      <p:cBhvr>
                                        <p:cTn id="77" dur="500"/>
                                        <p:tgtEl>
                                          <p:spTgt spid="183"/>
                                        </p:tgtEl>
                                      </p:cBhvr>
                                    </p:animEffect>
                                  </p:childTnLst>
                                </p:cTn>
                              </p:par>
                            </p:childTnLst>
                          </p:cTn>
                        </p:par>
                      </p:childTnLst>
                    </p:cTn>
                  </p:par>
                  <p:par>
                    <p:cTn id="78" fill="hold">
                      <p:stCondLst>
                        <p:cond delay="indefinite"/>
                      </p:stCondLst>
                      <p:childTnLst>
                        <p:par>
                          <p:cTn id="79" fill="hold">
                            <p:stCondLst>
                              <p:cond delay="0"/>
                            </p:stCondLst>
                            <p:childTnLst>
                              <p:par>
                                <p:cTn id="80" presetClass="entr" nodeType="clickEffect" presetSubtype="10" presetID="3" grpId="18" fill="hold">
                                  <p:stCondLst>
                                    <p:cond delay="0"/>
                                  </p:stCondLst>
                                  <p:iterate type="el" backwards="0">
                                    <p:tmAbs val="0"/>
                                  </p:iterate>
                                  <p:childTnLst>
                                    <p:set>
                                      <p:cBhvr>
                                        <p:cTn id="81" fill="hold"/>
                                        <p:tgtEl>
                                          <p:spTgt spid="180"/>
                                        </p:tgtEl>
                                        <p:attrNameLst>
                                          <p:attrName>style.visibility</p:attrName>
                                        </p:attrNameLst>
                                      </p:cBhvr>
                                      <p:to>
                                        <p:strVal val="visible"/>
                                      </p:to>
                                    </p:set>
                                    <p:animEffect filter="blinds(horizontal)" transition="in">
                                      <p:cBhvr>
                                        <p:cTn id="82" dur="500"/>
                                        <p:tgtEl>
                                          <p:spTgt spid="180"/>
                                        </p:tgtEl>
                                      </p:cBhvr>
                                    </p:animEffect>
                                  </p:childTnLst>
                                </p:cTn>
                              </p:par>
                            </p:childTnLst>
                          </p:cTn>
                        </p:par>
                        <p:par>
                          <p:cTn id="83" fill="hold">
                            <p:stCondLst>
                              <p:cond delay="500"/>
                            </p:stCondLst>
                            <p:childTnLst>
                              <p:par>
                                <p:cTn id="84" presetClass="entr" nodeType="afterEffect" presetSubtype="10" presetID="3" grpId="19" fill="hold">
                                  <p:stCondLst>
                                    <p:cond delay="0"/>
                                  </p:stCondLst>
                                  <p:iterate type="el" backwards="0">
                                    <p:tmAbs val="0"/>
                                  </p:iterate>
                                  <p:childTnLst>
                                    <p:set>
                                      <p:cBhvr>
                                        <p:cTn id="85" fill="hold"/>
                                        <p:tgtEl>
                                          <p:spTgt spid="187"/>
                                        </p:tgtEl>
                                        <p:attrNameLst>
                                          <p:attrName>style.visibility</p:attrName>
                                        </p:attrNameLst>
                                      </p:cBhvr>
                                      <p:to>
                                        <p:strVal val="visible"/>
                                      </p:to>
                                    </p:set>
                                    <p:animEffect filter="blinds(horizontal)" transition="in">
                                      <p:cBhvr>
                                        <p:cTn id="86" dur="500"/>
                                        <p:tgtEl>
                                          <p:spTgt spid="187"/>
                                        </p:tgtEl>
                                      </p:cBhvr>
                                    </p:animEffect>
                                  </p:childTnLst>
                                </p:cTn>
                              </p:par>
                            </p:childTnLst>
                          </p:cTn>
                        </p:par>
                      </p:childTnLst>
                    </p:cTn>
                  </p:par>
                  <p:par>
                    <p:cTn id="87" fill="hold">
                      <p:stCondLst>
                        <p:cond delay="indefinite"/>
                      </p:stCondLst>
                      <p:childTnLst>
                        <p:par>
                          <p:cTn id="88" fill="hold">
                            <p:stCondLst>
                              <p:cond delay="0"/>
                            </p:stCondLst>
                            <p:childTnLst>
                              <p:par>
                                <p:cTn id="89" presetClass="entr" nodeType="clickEffect" presetSubtype="10" presetID="3" grpId="20" fill="hold">
                                  <p:stCondLst>
                                    <p:cond delay="0"/>
                                  </p:stCondLst>
                                  <p:iterate type="el" backwards="0">
                                    <p:tmAbs val="0"/>
                                  </p:iterate>
                                  <p:childTnLst>
                                    <p:set>
                                      <p:cBhvr>
                                        <p:cTn id="90" fill="hold"/>
                                        <p:tgtEl>
                                          <p:spTgt spid="181"/>
                                        </p:tgtEl>
                                        <p:attrNameLst>
                                          <p:attrName>style.visibility</p:attrName>
                                        </p:attrNameLst>
                                      </p:cBhvr>
                                      <p:to>
                                        <p:strVal val="visible"/>
                                      </p:to>
                                    </p:set>
                                    <p:animEffect filter="blinds(horizontal)" transition="in">
                                      <p:cBhvr>
                                        <p:cTn id="91" dur="500"/>
                                        <p:tgtEl>
                                          <p:spTgt spid="181"/>
                                        </p:tgtEl>
                                      </p:cBhvr>
                                    </p:animEffect>
                                  </p:childTnLst>
                                </p:cTn>
                              </p:par>
                            </p:childTnLst>
                          </p:cTn>
                        </p:par>
                        <p:par>
                          <p:cTn id="92" fill="hold">
                            <p:stCondLst>
                              <p:cond delay="500"/>
                            </p:stCondLst>
                            <p:childTnLst>
                              <p:par>
                                <p:cTn id="93" presetClass="entr" nodeType="afterEffect" presetSubtype="10" presetID="3" grpId="21" fill="hold">
                                  <p:stCondLst>
                                    <p:cond delay="0"/>
                                  </p:stCondLst>
                                  <p:iterate type="el" backwards="0">
                                    <p:tmAbs val="0"/>
                                  </p:iterate>
                                  <p:childTnLst>
                                    <p:set>
                                      <p:cBhvr>
                                        <p:cTn id="94" fill="hold"/>
                                        <p:tgtEl>
                                          <p:spTgt spid="188"/>
                                        </p:tgtEl>
                                        <p:attrNameLst>
                                          <p:attrName>style.visibility</p:attrName>
                                        </p:attrNameLst>
                                      </p:cBhvr>
                                      <p:to>
                                        <p:strVal val="visible"/>
                                      </p:to>
                                    </p:set>
                                    <p:animEffect filter="blinds(horizontal)" transition="in">
                                      <p:cBhvr>
                                        <p:cTn id="95" dur="500"/>
                                        <p:tgtEl>
                                          <p:spTgt spid="188"/>
                                        </p:tgtEl>
                                      </p:cBhvr>
                                    </p:animEffect>
                                  </p:childTnLst>
                                </p:cTn>
                              </p:par>
                            </p:childTnLst>
                          </p:cTn>
                        </p:par>
                      </p:childTnLst>
                    </p:cTn>
                  </p:par>
                  <p:par>
                    <p:cTn id="96" fill="hold">
                      <p:stCondLst>
                        <p:cond delay="indefinite"/>
                      </p:stCondLst>
                      <p:childTnLst>
                        <p:par>
                          <p:cTn id="97" fill="hold">
                            <p:stCondLst>
                              <p:cond delay="0"/>
                            </p:stCondLst>
                            <p:childTnLst>
                              <p:par>
                                <p:cTn id="98" presetClass="entr" nodeType="clickEffect" presetSubtype="10" presetID="3" grpId="22" fill="hold">
                                  <p:stCondLst>
                                    <p:cond delay="0"/>
                                  </p:stCondLst>
                                  <p:iterate type="el" backwards="0">
                                    <p:tmAbs val="0"/>
                                  </p:iterate>
                                  <p:childTnLst>
                                    <p:set>
                                      <p:cBhvr>
                                        <p:cTn id="99" fill="hold"/>
                                        <p:tgtEl>
                                          <p:spTgt spid="182"/>
                                        </p:tgtEl>
                                        <p:attrNameLst>
                                          <p:attrName>style.visibility</p:attrName>
                                        </p:attrNameLst>
                                      </p:cBhvr>
                                      <p:to>
                                        <p:strVal val="visible"/>
                                      </p:to>
                                    </p:set>
                                    <p:animEffect filter="blinds(horizontal)" transition="in">
                                      <p:cBhvr>
                                        <p:cTn id="100" dur="500"/>
                                        <p:tgtEl>
                                          <p:spTgt spid="182"/>
                                        </p:tgtEl>
                                      </p:cBhvr>
                                    </p:animEffect>
                                  </p:childTnLst>
                                </p:cTn>
                              </p:par>
                            </p:childTnLst>
                          </p:cTn>
                        </p:par>
                        <p:par>
                          <p:cTn id="101" fill="hold">
                            <p:stCondLst>
                              <p:cond delay="500"/>
                            </p:stCondLst>
                            <p:childTnLst>
                              <p:par>
                                <p:cTn id="102" presetClass="entr" nodeType="afterEffect" presetSubtype="10" presetID="3" grpId="23" fill="hold">
                                  <p:stCondLst>
                                    <p:cond delay="0"/>
                                  </p:stCondLst>
                                  <p:iterate type="el" backwards="0">
                                    <p:tmAbs val="0"/>
                                  </p:iterate>
                                  <p:childTnLst>
                                    <p:set>
                                      <p:cBhvr>
                                        <p:cTn id="103" fill="hold"/>
                                        <p:tgtEl>
                                          <p:spTgt spid="189"/>
                                        </p:tgtEl>
                                        <p:attrNameLst>
                                          <p:attrName>style.visibility</p:attrName>
                                        </p:attrNameLst>
                                      </p:cBhvr>
                                      <p:to>
                                        <p:strVal val="visible"/>
                                      </p:to>
                                    </p:set>
                                    <p:animEffect filter="blinds(horizontal)" transition="in">
                                      <p:cBhvr>
                                        <p:cTn id="104" dur="500"/>
                                        <p:tgtEl>
                                          <p:spTgt spid="189"/>
                                        </p:tgtEl>
                                      </p:cBhvr>
                                    </p:animEffect>
                                  </p:childTnLst>
                                </p:cTn>
                              </p:par>
                            </p:childTnLst>
                          </p:cTn>
                        </p:par>
                      </p:childTnLst>
                    </p:cTn>
                  </p:par>
                  <p:par>
                    <p:cTn id="105" fill="hold">
                      <p:stCondLst>
                        <p:cond delay="indefinite"/>
                      </p:stCondLst>
                      <p:childTnLst>
                        <p:par>
                          <p:cTn id="106" fill="hold">
                            <p:stCondLst>
                              <p:cond delay="0"/>
                            </p:stCondLst>
                            <p:childTnLst>
                              <p:par>
                                <p:cTn id="107" presetClass="entr" nodeType="clickEffect" presetSubtype="10" presetID="3" grpId="24" fill="hold">
                                  <p:stCondLst>
                                    <p:cond delay="0"/>
                                  </p:stCondLst>
                                  <p:iterate type="el" backwards="0">
                                    <p:tmAbs val="0"/>
                                  </p:iterate>
                                  <p:childTnLst>
                                    <p:set>
                                      <p:cBhvr>
                                        <p:cTn id="108" fill="hold"/>
                                        <p:tgtEl>
                                          <p:spTgt spid="177"/>
                                        </p:tgtEl>
                                        <p:attrNameLst>
                                          <p:attrName>style.visibility</p:attrName>
                                        </p:attrNameLst>
                                      </p:cBhvr>
                                      <p:to>
                                        <p:strVal val="visible"/>
                                      </p:to>
                                    </p:set>
                                    <p:animEffect filter="blinds(horizontal)" transition="in">
                                      <p:cBhvr>
                                        <p:cTn id="109" dur="500"/>
                                        <p:tgtEl>
                                          <p:spTgt spid="177"/>
                                        </p:tgtEl>
                                      </p:cBhvr>
                                    </p:animEffect>
                                  </p:childTnLst>
                                </p:cTn>
                              </p:par>
                            </p:childTnLst>
                          </p:cTn>
                        </p:par>
                        <p:par>
                          <p:cTn id="110" fill="hold">
                            <p:stCondLst>
                              <p:cond delay="500"/>
                            </p:stCondLst>
                            <p:childTnLst>
                              <p:par>
                                <p:cTn id="111" presetClass="entr" nodeType="afterEffect" presetSubtype="10" presetID="3" grpId="25" fill="hold">
                                  <p:stCondLst>
                                    <p:cond delay="0"/>
                                  </p:stCondLst>
                                  <p:iterate type="el" backwards="0">
                                    <p:tmAbs val="0"/>
                                  </p:iterate>
                                  <p:childTnLst>
                                    <p:set>
                                      <p:cBhvr>
                                        <p:cTn id="112" fill="hold"/>
                                        <p:tgtEl>
                                          <p:spTgt spid="190"/>
                                        </p:tgtEl>
                                        <p:attrNameLst>
                                          <p:attrName>style.visibility</p:attrName>
                                        </p:attrNameLst>
                                      </p:cBhvr>
                                      <p:to>
                                        <p:strVal val="visible"/>
                                      </p:to>
                                    </p:set>
                                    <p:animEffect filter="blinds(horizontal)" transition="in">
                                      <p:cBhvr>
                                        <p:cTn id="113" dur="5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11"/>
      <p:bldP build="whole" bldLvl="1" animBg="1" rev="0" advAuto="0" spid="183" grpId="17"/>
      <p:bldP build="whole" bldLvl="1" animBg="1" rev="0" advAuto="0" spid="181" grpId="20"/>
      <p:bldP build="whole" bldLvl="1" animBg="1" rev="0" advAuto="0" spid="170" grpId="4"/>
      <p:bldP build="whole" bldLvl="1" animBg="1" rev="0" advAuto="0" spid="169" grpId="13"/>
      <p:bldP build="whole" bldLvl="1" animBg="1" rev="0" advAuto="0" spid="172" grpId="10"/>
      <p:bldP build="whole" bldLvl="1" animBg="1" rev="0" advAuto="0" spid="171" grpId="6"/>
      <p:bldP build="whole" bldLvl="1" animBg="1" rev="0" advAuto="0" spid="162" grpId="9"/>
      <p:bldP build="whole" bldLvl="1" animBg="1" rev="0" advAuto="0" spid="159" grpId="3"/>
      <p:bldP build="whole" bldLvl="1" animBg="1" rev="0" advAuto="0" spid="185" grpId="1"/>
      <p:bldP build="whole" bldLvl="1" animBg="1" rev="0" advAuto="0" spid="184" grpId="16"/>
      <p:bldP build="whole" bldLvl="1" animBg="1" rev="0" advAuto="0" spid="186" grpId="2"/>
      <p:bldP build="whole" bldLvl="1" animBg="1" rev="0" advAuto="0" spid="176" grpId="8"/>
      <p:bldP build="whole" bldLvl="1" animBg="1" rev="0" advAuto="0" spid="193" grpId="15"/>
      <p:bldP build="whole" bldLvl="1" animBg="1" rev="0" advAuto="0" spid="189" grpId="23"/>
      <p:bldP build="whole" bldLvl="1" animBg="1" rev="0" advAuto="0" spid="175" grpId="7"/>
      <p:bldP build="whole" bldLvl="1" animBg="1" rev="0" advAuto="0" spid="180" grpId="18"/>
      <p:bldP build="whole" bldLvl="1" animBg="1" rev="0" advAuto="0" spid="174" grpId="14"/>
      <p:bldP build="whole" bldLvl="1" animBg="1" rev="0" advAuto="0" spid="188" grpId="21"/>
      <p:bldP build="whole" bldLvl="1" animBg="1" rev="0" advAuto="0" spid="187" grpId="19"/>
      <p:bldP build="whole" bldLvl="1" animBg="1" rev="0" advAuto="0" spid="182" grpId="22"/>
      <p:bldP build="whole" bldLvl="1" animBg="1" rev="0" advAuto="0" spid="160" grpId="5"/>
      <p:bldP build="whole" bldLvl="1" animBg="1" rev="0" advAuto="0" spid="177" grpId="24"/>
      <p:bldP build="whole" bldLvl="1" animBg="1" rev="0" advAuto="0" spid="173" grpId="12"/>
      <p:bldP build="whole" bldLvl="1" animBg="1" rev="0" advAuto="0" spid="190" grpId="25"/>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B2B2B2"/>
        </a:solidFill>
      </p:bgPr>
    </p:bg>
    <p:spTree>
      <p:nvGrpSpPr>
        <p:cNvPr id="1" name=""/>
        <p:cNvGrpSpPr/>
        <p:nvPr/>
      </p:nvGrpSpPr>
      <p:grpSpPr>
        <a:xfrm>
          <a:off x="0" y="0"/>
          <a:ext cx="0" cy="0"/>
          <a:chOff x="0" y="0"/>
          <a:chExt cx="0" cy="0"/>
        </a:xfrm>
      </p:grpSpPr>
      <p:sp>
        <p:nvSpPr>
          <p:cNvPr id="195" name="Jahrgangsstufe Q2.2"/>
          <p:cNvSpPr txBox="1"/>
          <p:nvPr/>
        </p:nvSpPr>
        <p:spPr>
          <a:xfrm>
            <a:off x="1387475" y="204787"/>
            <a:ext cx="3126467" cy="482814"/>
          </a:xfrm>
          <a:prstGeom prst="rect">
            <a:avLst/>
          </a:prstGeom>
          <a:ln w="12700">
            <a:miter lim="400000"/>
          </a:ln>
          <a:extLst>
            <a:ext uri="{C572A759-6A51-4108-AA02-DFA0A04FC94B}">
              <ma14:wrappingTextBoxFlag xmlns:ma14="http://schemas.microsoft.com/office/mac/drawingml/2011/main" val="1"/>
            </a:ext>
          </a:extLst>
        </p:spPr>
        <p:txBody>
          <a:bodyPr wrap="none" lIns="51839" tIns="51839" rIns="51839" bIns="51839">
            <a:spAutoFit/>
          </a:bodyPr>
          <a:lstStyle>
            <a:lvl1pPr>
              <a:spcBef>
                <a:spcPts val="16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700" u="sng">
                <a:solidFill>
                  <a:srgbClr val="001932"/>
                </a:solidFill>
              </a:defRPr>
            </a:lvl1pPr>
          </a:lstStyle>
          <a:p>
            <a:pPr/>
            <a:r>
              <a:t>Jahrgangsstufe Q2.2</a:t>
            </a:r>
          </a:p>
        </p:txBody>
      </p:sp>
      <p:sp>
        <p:nvSpPr>
          <p:cNvPr id="196" name="Nur 1. bis 3. Abiturfach"/>
          <p:cNvSpPr txBox="1"/>
          <p:nvPr/>
        </p:nvSpPr>
        <p:spPr>
          <a:xfrm>
            <a:off x="1471612" y="830262"/>
            <a:ext cx="8372476" cy="421472"/>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marL="214312">
              <a:spcBef>
                <a:spcPts val="1400"/>
              </a:spcBef>
              <a:buClr>
                <a:srgbClr val="000099"/>
              </a:buClr>
              <a:buSzPct val="100000"/>
              <a:buFont typeface="Times New Roman"/>
              <a:buChar char="•"/>
              <a:tabLst>
                <a:tab pos="203200" algn="l"/>
                <a:tab pos="1117600" algn="l"/>
                <a:tab pos="2032000" algn="l"/>
                <a:tab pos="2946400" algn="l"/>
                <a:tab pos="3860800" algn="l"/>
                <a:tab pos="4775200" algn="l"/>
                <a:tab pos="5689600" algn="l"/>
                <a:tab pos="6604000" algn="l"/>
                <a:tab pos="7518400" algn="l"/>
                <a:tab pos="8432800" algn="l"/>
                <a:tab pos="9347200" algn="l"/>
                <a:tab pos="10261600" algn="l"/>
              </a:tabLst>
              <a:defRPr sz="2300">
                <a:solidFill>
                  <a:srgbClr val="000099"/>
                </a:solidFill>
              </a:defRPr>
            </a:lvl1pPr>
          </a:lstStyle>
          <a:p>
            <a:pPr/>
            <a:r>
              <a:t> Nur 1. bis 3. Abiturfach</a:t>
            </a:r>
          </a:p>
        </p:txBody>
      </p:sp>
      <p:sp>
        <p:nvSpPr>
          <p:cNvPr id="197" name="Abiturfächer"/>
          <p:cNvSpPr txBox="1"/>
          <p:nvPr/>
        </p:nvSpPr>
        <p:spPr>
          <a:xfrm>
            <a:off x="1425575" y="2789237"/>
            <a:ext cx="8816975" cy="482814"/>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6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700" u="sng">
                <a:solidFill>
                  <a:srgbClr val="001932"/>
                </a:solidFill>
              </a:defRPr>
            </a:lvl1pPr>
          </a:lstStyle>
          <a:p>
            <a:pPr/>
            <a:r>
              <a:t>Abiturfächer</a:t>
            </a:r>
          </a:p>
        </p:txBody>
      </p:sp>
      <p:sp>
        <p:nvSpPr>
          <p:cNvPr id="198" name="1. - 3. Fach:  Jgst. Q1.1 - Q2.2…"/>
          <p:cNvSpPr txBox="1"/>
          <p:nvPr/>
        </p:nvSpPr>
        <p:spPr>
          <a:xfrm>
            <a:off x="1425575" y="3533775"/>
            <a:ext cx="8372475" cy="929472"/>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marL="214312">
              <a:spcBef>
                <a:spcPts val="1400"/>
              </a:spcBef>
              <a:buClr>
                <a:srgbClr val="001932"/>
              </a:buClr>
              <a:buSzPct val="100000"/>
              <a:buFont typeface="Times New Roman"/>
              <a:buChar char="•"/>
              <a:tabLst>
                <a:tab pos="419100" algn="l"/>
                <a:tab pos="1244600" algn="l"/>
                <a:tab pos="2273300" algn="l"/>
                <a:tab pos="3314700" algn="l"/>
                <a:tab pos="4343400" algn="l"/>
                <a:tab pos="5384800" algn="l"/>
                <a:tab pos="6413500" algn="l"/>
                <a:tab pos="7454900" algn="l"/>
                <a:tab pos="8483600" algn="l"/>
                <a:tab pos="9525000" algn="l"/>
                <a:tab pos="10553700" algn="l"/>
              </a:tabLst>
              <a:defRPr sz="2300">
                <a:solidFill>
                  <a:srgbClr val="001932"/>
                </a:solidFill>
              </a:defRPr>
            </a:pPr>
            <a:r>
              <a:t> 1. - 3. Fach: 	Jgst. Q1.1 - Q2.2</a:t>
            </a:r>
          </a:p>
          <a:p>
            <a:pPr marL="214312">
              <a:spcBef>
                <a:spcPts val="1400"/>
              </a:spcBef>
              <a:buClr>
                <a:srgbClr val="001932"/>
              </a:buClr>
              <a:buSzPct val="100000"/>
              <a:buFont typeface="Times New Roman"/>
              <a:buChar char="•"/>
              <a:tabLst>
                <a:tab pos="419100" algn="l"/>
                <a:tab pos="1244600" algn="l"/>
                <a:tab pos="2273300" algn="l"/>
                <a:tab pos="3314700" algn="l"/>
                <a:tab pos="4343400" algn="l"/>
                <a:tab pos="5384800" algn="l"/>
                <a:tab pos="6413500" algn="l"/>
                <a:tab pos="7454900" algn="l"/>
                <a:tab pos="8483600" algn="l"/>
                <a:tab pos="9525000" algn="l"/>
                <a:tab pos="10553700" algn="l"/>
              </a:tabLst>
              <a:defRPr sz="2300">
                <a:solidFill>
                  <a:srgbClr val="001932"/>
                </a:solidFill>
              </a:defRPr>
            </a:pPr>
            <a:r>
              <a:t> 4. Fach:	Jgst. Q1.1 - Q2.1</a:t>
            </a:r>
          </a:p>
        </p:txBody>
      </p:sp>
      <p:sp>
        <p:nvSpPr>
          <p:cNvPr id="199" name="In die Abiturwertung müssen jeweils die Kurse aus der Jgst. Q2 in der zweiten Fremdsprache oder in dem zweiten naturwissenschaftlich-technischen Fach eingebracht werden."/>
          <p:cNvSpPr txBox="1"/>
          <p:nvPr/>
        </p:nvSpPr>
        <p:spPr>
          <a:xfrm>
            <a:off x="1336675" y="5184775"/>
            <a:ext cx="9351963" cy="1383954"/>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lnSpc>
                <a:spcPct val="115000"/>
              </a:lnSpc>
              <a:spcBef>
                <a:spcPts val="1600"/>
              </a:spcBef>
              <a:tabLst>
                <a:tab pos="914400" algn="l"/>
                <a:tab pos="1828800" algn="l"/>
                <a:tab pos="2743200" algn="l"/>
                <a:tab pos="3657600" algn="l"/>
                <a:tab pos="4572000" algn="l"/>
                <a:tab pos="5486400" algn="l"/>
                <a:tab pos="6400800" algn="l"/>
                <a:tab pos="7315200" algn="l"/>
                <a:tab pos="8229600" algn="l"/>
                <a:tab pos="9144000" algn="l"/>
                <a:tab pos="10058400" algn="l"/>
              </a:tabLst>
              <a:defRPr i="1" sz="2700">
                <a:solidFill>
                  <a:srgbClr val="CC3300"/>
                </a:solidFill>
              </a:defRPr>
            </a:lvl1pPr>
          </a:lstStyle>
          <a:p>
            <a:pPr/>
            <a:r>
              <a:t>In die Abiturwertung müssen jeweils die Kurse aus der Jgst. Q2 in der zweiten Fremdsprache oder in dem zweiten naturwissenschaftlich-technischen Fach eingebracht werden.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96"/>
                                        </p:tgtEl>
                                        <p:attrNameLst>
                                          <p:attrName>style.visibility</p:attrName>
                                        </p:attrNameLst>
                                      </p:cBhvr>
                                      <p:to>
                                        <p:strVal val="visible"/>
                                      </p:to>
                                    </p:set>
                                    <p:anim calcmode="lin" valueType="num">
                                      <p:cBhvr>
                                        <p:cTn id="7" dur="500" fill="hold"/>
                                        <p:tgtEl>
                                          <p:spTgt spid="196"/>
                                        </p:tgtEl>
                                        <p:attrNameLst>
                                          <p:attrName>ppt_x</p:attrName>
                                        </p:attrNameLst>
                                      </p:cBhvr>
                                      <p:tavLst>
                                        <p:tav tm="0">
                                          <p:val>
                                            <p:strVal val="0-#ppt_w/2"/>
                                          </p:val>
                                        </p:tav>
                                        <p:tav tm="100000">
                                          <p:val>
                                            <p:strVal val="#ppt_x"/>
                                          </p:val>
                                        </p:tav>
                                      </p:tavLst>
                                    </p:anim>
                                    <p:anim calcmode="lin" valueType="num">
                                      <p:cBhvr>
                                        <p:cTn id="8" dur="500" fill="hold"/>
                                        <p:tgtEl>
                                          <p:spTgt spid="19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197"/>
                                        </p:tgtEl>
                                        <p:attrNameLst>
                                          <p:attrName>style.visibility</p:attrName>
                                        </p:attrNameLst>
                                      </p:cBhvr>
                                      <p:to>
                                        <p:strVal val="visible"/>
                                      </p:to>
                                    </p:set>
                                    <p:anim calcmode="lin" valueType="num">
                                      <p:cBhvr>
                                        <p:cTn id="13" dur="500" fill="hold"/>
                                        <p:tgtEl>
                                          <p:spTgt spid="197"/>
                                        </p:tgtEl>
                                        <p:attrNameLst>
                                          <p:attrName>ppt_x</p:attrName>
                                        </p:attrNameLst>
                                      </p:cBhvr>
                                      <p:tavLst>
                                        <p:tav tm="0">
                                          <p:val>
                                            <p:strVal val="0-#ppt_w/2"/>
                                          </p:val>
                                        </p:tav>
                                        <p:tav tm="100000">
                                          <p:val>
                                            <p:strVal val="#ppt_x"/>
                                          </p:val>
                                        </p:tav>
                                      </p:tavLst>
                                    </p:anim>
                                    <p:anim calcmode="lin" valueType="num">
                                      <p:cBhvr>
                                        <p:cTn id="14" dur="500" fill="hold"/>
                                        <p:tgtEl>
                                          <p:spTgt spid="19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3" fill="hold">
                                  <p:stCondLst>
                                    <p:cond delay="0"/>
                                  </p:stCondLst>
                                  <p:iterate type="el" backwards="0">
                                    <p:tmAbs val="0"/>
                                  </p:iterate>
                                  <p:childTnLst>
                                    <p:set>
                                      <p:cBhvr>
                                        <p:cTn id="18" fill="hold"/>
                                        <p:tgtEl>
                                          <p:spTgt spid="198"/>
                                        </p:tgtEl>
                                        <p:attrNameLst>
                                          <p:attrName>style.visibility</p:attrName>
                                        </p:attrNameLst>
                                      </p:cBhvr>
                                      <p:to>
                                        <p:strVal val="visible"/>
                                      </p:to>
                                    </p:set>
                                    <p:anim calcmode="lin" valueType="num">
                                      <p:cBhvr>
                                        <p:cTn id="19" dur="500" fill="hold"/>
                                        <p:tgtEl>
                                          <p:spTgt spid="198"/>
                                        </p:tgtEl>
                                        <p:attrNameLst>
                                          <p:attrName>ppt_x</p:attrName>
                                        </p:attrNameLst>
                                      </p:cBhvr>
                                      <p:tavLst>
                                        <p:tav tm="0">
                                          <p:val>
                                            <p:strVal val="0-#ppt_w/2"/>
                                          </p:val>
                                        </p:tav>
                                        <p:tav tm="100000">
                                          <p:val>
                                            <p:strVal val="#ppt_x"/>
                                          </p:val>
                                        </p:tav>
                                      </p:tavLst>
                                    </p:anim>
                                    <p:anim calcmode="lin" valueType="num">
                                      <p:cBhvr>
                                        <p:cTn id="20" dur="500" fill="hold"/>
                                        <p:tgtEl>
                                          <p:spTgt spid="19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4" fill="hold">
                                  <p:stCondLst>
                                    <p:cond delay="0"/>
                                  </p:stCondLst>
                                  <p:iterate type="el" backwards="0">
                                    <p:tmAbs val="0"/>
                                  </p:iterate>
                                  <p:childTnLst>
                                    <p:set>
                                      <p:cBhvr>
                                        <p:cTn id="24" fill="hold"/>
                                        <p:tgtEl>
                                          <p:spTgt spid="199"/>
                                        </p:tgtEl>
                                        <p:attrNameLst>
                                          <p:attrName>style.visibility</p:attrName>
                                        </p:attrNameLst>
                                      </p:cBhvr>
                                      <p:to>
                                        <p:strVal val="visible"/>
                                      </p:to>
                                    </p:set>
                                    <p:animEffect filter="fade" transition="in">
                                      <p:cBhvr>
                                        <p:cTn id="25" dur="5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2"/>
      <p:bldP build="whole" bldLvl="1" animBg="1" rev="0" advAuto="0" spid="198" grpId="3"/>
      <p:bldP build="whole" bldLvl="1" animBg="1" rev="0" advAuto="0" spid="199" grpId="4"/>
      <p:bldP build="whole" bldLvl="1" animBg="1" rev="0" advAuto="0" spid="196"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DC95"/>
        </a:solidFill>
      </p:bgPr>
    </p:bg>
    <p:spTree>
      <p:nvGrpSpPr>
        <p:cNvPr id="1" name=""/>
        <p:cNvGrpSpPr/>
        <p:nvPr/>
      </p:nvGrpSpPr>
      <p:grpSpPr>
        <a:xfrm>
          <a:off x="0" y="0"/>
          <a:ext cx="0" cy="0"/>
          <a:chOff x="0" y="0"/>
          <a:chExt cx="0" cy="0"/>
        </a:xfrm>
      </p:grpSpPr>
      <p:grpSp>
        <p:nvGrpSpPr>
          <p:cNvPr id="203" name="Gruppe"/>
          <p:cNvGrpSpPr/>
          <p:nvPr/>
        </p:nvGrpSpPr>
        <p:grpSpPr>
          <a:xfrm>
            <a:off x="1590675" y="330200"/>
            <a:ext cx="8207375" cy="909638"/>
            <a:chOff x="0" y="0"/>
            <a:chExt cx="8207375" cy="909637"/>
          </a:xfrm>
        </p:grpSpPr>
        <p:sp>
          <p:nvSpPr>
            <p:cNvPr id="201" name="Rechteck"/>
            <p:cNvSpPr/>
            <p:nvPr/>
          </p:nvSpPr>
          <p:spPr>
            <a:xfrm>
              <a:off x="0" y="0"/>
              <a:ext cx="8207375" cy="909638"/>
            </a:xfrm>
            <a:prstGeom prst="rect">
              <a:avLst/>
            </a:prstGeom>
            <a:solidFill>
              <a:srgbClr val="1C6D9A"/>
            </a:solidFill>
            <a:ln w="9360" cap="flat">
              <a:solidFill>
                <a:srgbClr val="FFFFFF"/>
              </a:solidFill>
              <a:prstDash val="solid"/>
              <a:miter lim="800000"/>
            </a:ln>
            <a:effectLst/>
          </p:spPr>
          <p:txBody>
            <a:bodyPr wrap="square" lIns="45719" tIns="45719" rIns="45719" bIns="45719" numCol="1" anchor="ctr">
              <a:noAutofit/>
            </a:bodyPr>
            <a:lstStyle/>
            <a:p>
              <a: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defRPr b="1" sz="4100">
                  <a:solidFill>
                    <a:srgbClr val="FFFFFF"/>
                  </a:solidFill>
                  <a:latin typeface="Arial"/>
                  <a:ea typeface="Arial"/>
                  <a:cs typeface="Arial"/>
                  <a:sym typeface="Arial"/>
                </a:defRPr>
              </a:pPr>
            </a:p>
          </p:txBody>
        </p:sp>
        <p:sp>
          <p:nvSpPr>
            <p:cNvPr id="202" name="§12 Wahl der Abiturfächer"/>
            <p:cNvSpPr txBox="1"/>
            <p:nvPr/>
          </p:nvSpPr>
          <p:spPr>
            <a:xfrm>
              <a:off x="0" y="113046"/>
              <a:ext cx="8207375" cy="6835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1839" tIns="51839" rIns="51839" bIns="51839" numCol="1" anchor="ctr">
              <a:spAutoFit/>
            </a:bodyPr>
            <a:lstStyle>
              <a:lvl1pPr algn="ctr">
                <a:lnSpc>
                  <a:spcPct val="85000"/>
                </a:lnSpc>
                <a:tabLst>
                  <a:tab pos="914400" algn="l"/>
                  <a:tab pos="1828800" algn="l"/>
                  <a:tab pos="2743200" algn="l"/>
                  <a:tab pos="3657600" algn="l"/>
                  <a:tab pos="4572000" algn="l"/>
                  <a:tab pos="5486400" algn="l"/>
                  <a:tab pos="6400800" algn="l"/>
                  <a:tab pos="7315200" algn="l"/>
                  <a:tab pos="8229600" algn="l"/>
                  <a:tab pos="9144000" algn="l"/>
                  <a:tab pos="10058400" algn="l"/>
                </a:tabLst>
                <a:defRPr b="1" sz="4100">
                  <a:solidFill>
                    <a:srgbClr val="FFFFFF"/>
                  </a:solidFill>
                  <a:latin typeface="Arial"/>
                  <a:ea typeface="Arial"/>
                  <a:cs typeface="Arial"/>
                  <a:sym typeface="Arial"/>
                </a:defRPr>
              </a:lvl1pPr>
            </a:lstStyle>
            <a:p>
              <a:pPr/>
              <a:r>
                <a:t>§12 Wahl der Abiturfächer</a:t>
              </a:r>
            </a:p>
          </p:txBody>
        </p:sp>
      </p:grpSp>
      <p:grpSp>
        <p:nvGrpSpPr>
          <p:cNvPr id="207" name="Gruppe"/>
          <p:cNvGrpSpPr/>
          <p:nvPr/>
        </p:nvGrpSpPr>
        <p:grpSpPr>
          <a:xfrm>
            <a:off x="4175125" y="2147887"/>
            <a:ext cx="2505075" cy="2730501"/>
            <a:chOff x="0" y="0"/>
            <a:chExt cx="2505075" cy="2730500"/>
          </a:xfrm>
        </p:grpSpPr>
        <p:sp>
          <p:nvSpPr>
            <p:cNvPr id="204" name="Form"/>
            <p:cNvSpPr/>
            <p:nvPr/>
          </p:nvSpPr>
          <p:spPr>
            <a:xfrm>
              <a:off x="0" y="0"/>
              <a:ext cx="2505075" cy="2730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332"/>
                    <a:pt x="0" y="742"/>
                  </a:cubicBezTo>
                  <a:lnTo>
                    <a:pt x="0" y="20858"/>
                  </a:lnTo>
                  <a:cubicBezTo>
                    <a:pt x="0" y="21268"/>
                    <a:pt x="4835" y="21600"/>
                    <a:pt x="10800" y="21600"/>
                  </a:cubicBezTo>
                  <a:cubicBezTo>
                    <a:pt x="16765" y="21600"/>
                    <a:pt x="21600" y="21268"/>
                    <a:pt x="21600" y="20858"/>
                  </a:cubicBezTo>
                  <a:lnTo>
                    <a:pt x="21600" y="742"/>
                  </a:lnTo>
                  <a:cubicBezTo>
                    <a:pt x="21600" y="332"/>
                    <a:pt x="16765" y="0"/>
                    <a:pt x="10800" y="0"/>
                  </a:cubicBezTo>
                  <a:close/>
                </a:path>
              </a:pathLst>
            </a:custGeom>
            <a:solidFill>
              <a:srgbClr val="FF0000"/>
            </a:solidFill>
            <a:ln w="126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p>
          </p:txBody>
        </p:sp>
        <p:sp>
          <p:nvSpPr>
            <p:cNvPr id="205" name="Kreis"/>
            <p:cNvSpPr/>
            <p:nvPr/>
          </p:nvSpPr>
          <p:spPr>
            <a:xfrm>
              <a:off x="0" y="-1"/>
              <a:ext cx="2505075" cy="187597"/>
            </a:xfrm>
            <a:prstGeom prst="ellipse">
              <a:avLst/>
            </a:prstGeom>
            <a:solidFill>
              <a:srgbClr val="FF333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06" name="Linie"/>
            <p:cNvSpPr/>
            <p:nvPr/>
          </p:nvSpPr>
          <p:spPr>
            <a:xfrm>
              <a:off x="0" y="93797"/>
              <a:ext cx="2505075" cy="93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6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p>
          </p:txBody>
        </p:sp>
      </p:grpSp>
      <p:grpSp>
        <p:nvGrpSpPr>
          <p:cNvPr id="211" name="Gruppe"/>
          <p:cNvGrpSpPr/>
          <p:nvPr/>
        </p:nvGrpSpPr>
        <p:grpSpPr>
          <a:xfrm>
            <a:off x="4392612" y="4021137"/>
            <a:ext cx="2020888" cy="779463"/>
            <a:chOff x="0" y="0"/>
            <a:chExt cx="2020887" cy="779462"/>
          </a:xfrm>
        </p:grpSpPr>
        <p:sp>
          <p:nvSpPr>
            <p:cNvPr id="208" name="Form"/>
            <p:cNvSpPr/>
            <p:nvPr/>
          </p:nvSpPr>
          <p:spPr>
            <a:xfrm>
              <a:off x="0" y="0"/>
              <a:ext cx="2020888" cy="779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1484"/>
                    <a:pt x="0" y="3314"/>
                  </a:cubicBezTo>
                  <a:lnTo>
                    <a:pt x="0" y="18286"/>
                  </a:lnTo>
                  <a:cubicBezTo>
                    <a:pt x="0" y="20116"/>
                    <a:pt x="4835" y="21600"/>
                    <a:pt x="10800" y="21600"/>
                  </a:cubicBezTo>
                  <a:cubicBezTo>
                    <a:pt x="16765" y="21600"/>
                    <a:pt x="21600" y="20116"/>
                    <a:pt x="21600" y="18286"/>
                  </a:cubicBezTo>
                  <a:lnTo>
                    <a:pt x="21600" y="3314"/>
                  </a:lnTo>
                  <a:cubicBezTo>
                    <a:pt x="21600" y="1484"/>
                    <a:pt x="16765" y="0"/>
                    <a:pt x="10800" y="0"/>
                  </a:cubicBezTo>
                  <a:close/>
                </a:path>
              </a:pathLst>
            </a:custGeom>
            <a:solidFill>
              <a:srgbClr val="009ED6"/>
            </a:solidFill>
            <a:ln w="12600" cap="flat">
              <a:solidFill>
                <a:srgbClr val="2181B7"/>
              </a:solidFill>
              <a:prstDash val="solid"/>
              <a:miter lim="800000"/>
            </a:ln>
            <a:effectLst/>
          </p:spPr>
          <p:txBody>
            <a:bodyPr wrap="square" lIns="45719" tIns="45719" rIns="45719" bIns="45719" numCol="1" anchor="ctr">
              <a:noAutofit/>
            </a:bodyPr>
            <a:lstStyle/>
            <a:p>
              <a:pPr>
                <a:defRPr>
                  <a:solidFill>
                    <a:srgbClr val="FFFFFF"/>
                  </a:solidFill>
                </a:defRPr>
              </a:pPr>
            </a:p>
          </p:txBody>
        </p:sp>
        <p:sp>
          <p:nvSpPr>
            <p:cNvPr id="209" name="Kreis"/>
            <p:cNvSpPr/>
            <p:nvPr/>
          </p:nvSpPr>
          <p:spPr>
            <a:xfrm>
              <a:off x="0" y="0"/>
              <a:ext cx="2020888" cy="239180"/>
            </a:xfrm>
            <a:prstGeom prst="ellipse">
              <a:avLst/>
            </a:prstGeom>
            <a:solidFill>
              <a:srgbClr val="33B1DE"/>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10" name="Linie"/>
            <p:cNvSpPr/>
            <p:nvPr/>
          </p:nvSpPr>
          <p:spPr>
            <a:xfrm>
              <a:off x="0" y="119589"/>
              <a:ext cx="2020888" cy="119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600" cap="flat">
              <a:solidFill>
                <a:srgbClr val="2181B7"/>
              </a:solidFill>
              <a:prstDash val="solid"/>
              <a:miter lim="800000"/>
            </a:ln>
            <a:effectLst/>
          </p:spPr>
          <p:txBody>
            <a:bodyPr wrap="square" lIns="45719" tIns="45719" rIns="45719" bIns="45719" numCol="1" anchor="ctr">
              <a:noAutofit/>
            </a:bodyPr>
            <a:lstStyle/>
            <a:p>
              <a:pPr>
                <a:defRPr>
                  <a:solidFill>
                    <a:srgbClr val="FFFFFF"/>
                  </a:solidFill>
                </a:defRPr>
              </a:pPr>
            </a:p>
          </p:txBody>
        </p:sp>
      </p:grpSp>
      <p:grpSp>
        <p:nvGrpSpPr>
          <p:cNvPr id="215" name="Gruppe"/>
          <p:cNvGrpSpPr/>
          <p:nvPr/>
        </p:nvGrpSpPr>
        <p:grpSpPr>
          <a:xfrm>
            <a:off x="4413250" y="3475037"/>
            <a:ext cx="2020888" cy="703263"/>
            <a:chOff x="0" y="0"/>
            <a:chExt cx="2020887" cy="703262"/>
          </a:xfrm>
        </p:grpSpPr>
        <p:sp>
          <p:nvSpPr>
            <p:cNvPr id="212" name="Form"/>
            <p:cNvSpPr/>
            <p:nvPr/>
          </p:nvSpPr>
          <p:spPr>
            <a:xfrm>
              <a:off x="0" y="0"/>
              <a:ext cx="2020888" cy="703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1566"/>
                    <a:pt x="0" y="3497"/>
                  </a:cubicBezTo>
                  <a:lnTo>
                    <a:pt x="0" y="18103"/>
                  </a:lnTo>
                  <a:cubicBezTo>
                    <a:pt x="0" y="20034"/>
                    <a:pt x="4835" y="21600"/>
                    <a:pt x="10800" y="21600"/>
                  </a:cubicBezTo>
                  <a:cubicBezTo>
                    <a:pt x="16765" y="21600"/>
                    <a:pt x="21600" y="20034"/>
                    <a:pt x="21600" y="18103"/>
                  </a:cubicBezTo>
                  <a:lnTo>
                    <a:pt x="21600" y="3497"/>
                  </a:lnTo>
                  <a:cubicBezTo>
                    <a:pt x="21600" y="1566"/>
                    <a:pt x="16765" y="0"/>
                    <a:pt x="10800" y="0"/>
                  </a:cubicBezTo>
                  <a:close/>
                </a:path>
              </a:pathLst>
            </a:custGeom>
            <a:solidFill>
              <a:srgbClr val="009ED6"/>
            </a:solidFill>
            <a:ln w="12600" cap="flat">
              <a:solidFill>
                <a:srgbClr val="2181B7"/>
              </a:solidFill>
              <a:prstDash val="solid"/>
              <a:miter lim="800000"/>
            </a:ln>
            <a:effectLst/>
          </p:spPr>
          <p:txBody>
            <a:bodyPr wrap="square" lIns="45719" tIns="45719" rIns="45719" bIns="45719" numCol="1" anchor="ctr">
              <a:noAutofit/>
            </a:bodyPr>
            <a:lstStyle/>
            <a:p>
              <a:pPr>
                <a:defRPr>
                  <a:solidFill>
                    <a:srgbClr val="FFFFFF"/>
                  </a:solidFill>
                </a:defRPr>
              </a:pPr>
            </a:p>
          </p:txBody>
        </p:sp>
        <p:sp>
          <p:nvSpPr>
            <p:cNvPr id="213" name="Kreis"/>
            <p:cNvSpPr/>
            <p:nvPr/>
          </p:nvSpPr>
          <p:spPr>
            <a:xfrm>
              <a:off x="0" y="-1"/>
              <a:ext cx="2020888" cy="227715"/>
            </a:xfrm>
            <a:prstGeom prst="ellipse">
              <a:avLst/>
            </a:prstGeom>
            <a:solidFill>
              <a:srgbClr val="33B1DE"/>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14" name="Linie"/>
            <p:cNvSpPr/>
            <p:nvPr/>
          </p:nvSpPr>
          <p:spPr>
            <a:xfrm>
              <a:off x="0" y="113856"/>
              <a:ext cx="2020888" cy="1138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600" cap="flat">
              <a:solidFill>
                <a:srgbClr val="2181B7"/>
              </a:solidFill>
              <a:prstDash val="solid"/>
              <a:miter lim="800000"/>
            </a:ln>
            <a:effectLst/>
          </p:spPr>
          <p:txBody>
            <a:bodyPr wrap="square" lIns="45719" tIns="45719" rIns="45719" bIns="45719" numCol="1" anchor="ctr">
              <a:noAutofit/>
            </a:bodyPr>
            <a:lstStyle/>
            <a:p>
              <a:pPr>
                <a:defRPr>
                  <a:solidFill>
                    <a:srgbClr val="FFFFFF"/>
                  </a:solidFill>
                </a:defRPr>
              </a:pPr>
            </a:p>
          </p:txBody>
        </p:sp>
      </p:grpSp>
      <p:grpSp>
        <p:nvGrpSpPr>
          <p:cNvPr id="219" name="Gruppe"/>
          <p:cNvGrpSpPr/>
          <p:nvPr/>
        </p:nvGrpSpPr>
        <p:grpSpPr>
          <a:xfrm>
            <a:off x="4416425" y="2927349"/>
            <a:ext cx="2020888" cy="703264"/>
            <a:chOff x="0" y="0"/>
            <a:chExt cx="2020887" cy="703262"/>
          </a:xfrm>
        </p:grpSpPr>
        <p:sp>
          <p:nvSpPr>
            <p:cNvPr id="216" name="Form"/>
            <p:cNvSpPr/>
            <p:nvPr/>
          </p:nvSpPr>
          <p:spPr>
            <a:xfrm>
              <a:off x="0" y="0"/>
              <a:ext cx="2020888" cy="703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1260"/>
                    <a:pt x="0" y="2814"/>
                  </a:cubicBezTo>
                  <a:lnTo>
                    <a:pt x="0" y="18787"/>
                  </a:lnTo>
                  <a:cubicBezTo>
                    <a:pt x="0" y="20341"/>
                    <a:pt x="4835" y="21600"/>
                    <a:pt x="10800" y="21600"/>
                  </a:cubicBezTo>
                  <a:cubicBezTo>
                    <a:pt x="16765" y="21600"/>
                    <a:pt x="21600" y="20341"/>
                    <a:pt x="21600" y="18787"/>
                  </a:cubicBezTo>
                  <a:lnTo>
                    <a:pt x="21600" y="2814"/>
                  </a:lnTo>
                  <a:cubicBezTo>
                    <a:pt x="21600" y="1260"/>
                    <a:pt x="16765" y="0"/>
                    <a:pt x="10800" y="0"/>
                  </a:cubicBezTo>
                  <a:close/>
                </a:path>
              </a:pathLst>
            </a:custGeom>
            <a:solidFill>
              <a:srgbClr val="800080"/>
            </a:solidFill>
            <a:ln w="12600" cap="flat">
              <a:solidFill>
                <a:srgbClr val="2181B7"/>
              </a:solidFill>
              <a:prstDash val="solid"/>
              <a:miter lim="800000"/>
            </a:ln>
            <a:effectLst/>
          </p:spPr>
          <p:txBody>
            <a:bodyPr wrap="square" lIns="45719" tIns="45719" rIns="45719" bIns="45719" numCol="1" anchor="ctr">
              <a:noAutofit/>
            </a:bodyPr>
            <a:lstStyle/>
            <a:p>
              <a:pPr>
                <a:defRPr>
                  <a:solidFill>
                    <a:srgbClr val="FFFFFF"/>
                  </a:solidFill>
                </a:defRPr>
              </a:pPr>
            </a:p>
          </p:txBody>
        </p:sp>
        <p:sp>
          <p:nvSpPr>
            <p:cNvPr id="217" name="Kreis"/>
            <p:cNvSpPr/>
            <p:nvPr/>
          </p:nvSpPr>
          <p:spPr>
            <a:xfrm>
              <a:off x="0" y="-1"/>
              <a:ext cx="2020888" cy="183208"/>
            </a:xfrm>
            <a:prstGeom prst="ellipse">
              <a:avLst/>
            </a:prstGeom>
            <a:solidFill>
              <a:srgbClr val="993399"/>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18" name="Linie"/>
            <p:cNvSpPr/>
            <p:nvPr/>
          </p:nvSpPr>
          <p:spPr>
            <a:xfrm>
              <a:off x="0" y="91619"/>
              <a:ext cx="2020888" cy="91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600" cap="flat">
              <a:solidFill>
                <a:srgbClr val="2181B7"/>
              </a:solidFill>
              <a:prstDash val="solid"/>
              <a:miter lim="800000"/>
            </a:ln>
            <a:effectLst/>
          </p:spPr>
          <p:txBody>
            <a:bodyPr wrap="square" lIns="45719" tIns="45719" rIns="45719" bIns="45719" numCol="1" anchor="ctr">
              <a:noAutofit/>
            </a:bodyPr>
            <a:lstStyle/>
            <a:p>
              <a:pPr>
                <a:defRPr>
                  <a:solidFill>
                    <a:srgbClr val="FFFFFF"/>
                  </a:solidFill>
                </a:defRPr>
              </a:pPr>
            </a:p>
          </p:txBody>
        </p:sp>
      </p:grpSp>
      <p:grpSp>
        <p:nvGrpSpPr>
          <p:cNvPr id="223" name="Gruppe"/>
          <p:cNvGrpSpPr/>
          <p:nvPr/>
        </p:nvGrpSpPr>
        <p:grpSpPr>
          <a:xfrm>
            <a:off x="4416425" y="2305049"/>
            <a:ext cx="2020888" cy="701677"/>
            <a:chOff x="0" y="0"/>
            <a:chExt cx="2020887" cy="701675"/>
          </a:xfrm>
        </p:grpSpPr>
        <p:sp>
          <p:nvSpPr>
            <p:cNvPr id="220" name="Form"/>
            <p:cNvSpPr/>
            <p:nvPr/>
          </p:nvSpPr>
          <p:spPr>
            <a:xfrm>
              <a:off x="0" y="-1"/>
              <a:ext cx="2020888" cy="7016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1105"/>
                    <a:pt x="0" y="2468"/>
                  </a:cubicBezTo>
                  <a:lnTo>
                    <a:pt x="0" y="19133"/>
                  </a:lnTo>
                  <a:cubicBezTo>
                    <a:pt x="0" y="20495"/>
                    <a:pt x="4835" y="21600"/>
                    <a:pt x="10800" y="21600"/>
                  </a:cubicBezTo>
                  <a:cubicBezTo>
                    <a:pt x="16765" y="21600"/>
                    <a:pt x="21600" y="20495"/>
                    <a:pt x="21600" y="19133"/>
                  </a:cubicBezTo>
                  <a:lnTo>
                    <a:pt x="21600" y="2468"/>
                  </a:lnTo>
                  <a:cubicBezTo>
                    <a:pt x="21600" y="1105"/>
                    <a:pt x="16765" y="0"/>
                    <a:pt x="10800" y="0"/>
                  </a:cubicBezTo>
                  <a:close/>
                </a:path>
              </a:pathLst>
            </a:custGeom>
            <a:solidFill>
              <a:srgbClr val="800080"/>
            </a:solidFill>
            <a:ln w="12600" cap="flat">
              <a:solidFill>
                <a:srgbClr val="2181B7"/>
              </a:solidFill>
              <a:prstDash val="solid"/>
              <a:miter lim="800000"/>
            </a:ln>
            <a:effectLst/>
          </p:spPr>
          <p:txBody>
            <a:bodyPr wrap="square" lIns="45719" tIns="45719" rIns="45719" bIns="45719" numCol="1" anchor="ctr">
              <a:noAutofit/>
            </a:bodyPr>
            <a:lstStyle/>
            <a:p>
              <a:pPr>
                <a:defRPr>
                  <a:solidFill>
                    <a:srgbClr val="FFFFFF"/>
                  </a:solidFill>
                </a:defRPr>
              </a:pPr>
            </a:p>
          </p:txBody>
        </p:sp>
        <p:sp>
          <p:nvSpPr>
            <p:cNvPr id="221" name="Kreis"/>
            <p:cNvSpPr/>
            <p:nvPr/>
          </p:nvSpPr>
          <p:spPr>
            <a:xfrm>
              <a:off x="0" y="-1"/>
              <a:ext cx="2020888" cy="160315"/>
            </a:xfrm>
            <a:prstGeom prst="ellipse">
              <a:avLst/>
            </a:prstGeom>
            <a:solidFill>
              <a:srgbClr val="993399"/>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22" name="Linie"/>
            <p:cNvSpPr/>
            <p:nvPr/>
          </p:nvSpPr>
          <p:spPr>
            <a:xfrm>
              <a:off x="0" y="80172"/>
              <a:ext cx="2020888" cy="801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600" cap="flat">
              <a:solidFill>
                <a:srgbClr val="2181B7"/>
              </a:solidFill>
              <a:prstDash val="solid"/>
              <a:miter lim="800000"/>
            </a:ln>
            <a:effectLst/>
          </p:spPr>
          <p:txBody>
            <a:bodyPr wrap="square" lIns="45719" tIns="45719" rIns="45719" bIns="45719" numCol="1" anchor="ctr">
              <a:noAutofit/>
            </a:bodyPr>
            <a:lstStyle/>
            <a:p>
              <a:pPr>
                <a:defRPr>
                  <a:solidFill>
                    <a:srgbClr val="FFFFFF"/>
                  </a:solidFill>
                </a:defRPr>
              </a:pPr>
            </a:p>
          </p:txBody>
        </p:sp>
      </p:grpSp>
      <p:sp>
        <p:nvSpPr>
          <p:cNvPr id="224" name="4. Fach = GK mündl. Prüfung"/>
          <p:cNvSpPr txBox="1"/>
          <p:nvPr/>
        </p:nvSpPr>
        <p:spPr>
          <a:xfrm>
            <a:off x="4451350" y="4295775"/>
            <a:ext cx="2051050" cy="501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gn="ctr">
              <a:lnSpc>
                <a:spcPct val="75000"/>
              </a:lnSpc>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800">
                <a:solidFill>
                  <a:srgbClr val="FFFFFF"/>
                </a:solidFill>
              </a:defRPr>
            </a:pPr>
            <a:r>
              <a:t>4. Fach = GK </a:t>
            </a:r>
            <a:r>
              <a:rPr sz="1400"/>
              <a:t>mündl. Prüfung</a:t>
            </a:r>
          </a:p>
        </p:txBody>
      </p:sp>
      <p:sp>
        <p:nvSpPr>
          <p:cNvPr id="225" name="3. Fach = GK"/>
          <p:cNvSpPr txBox="1"/>
          <p:nvPr/>
        </p:nvSpPr>
        <p:spPr>
          <a:xfrm>
            <a:off x="4710112" y="3717925"/>
            <a:ext cx="1703388" cy="360669"/>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800">
                <a:solidFill>
                  <a:srgbClr val="FFFFFF"/>
                </a:solidFill>
              </a:defRPr>
            </a:lvl1pPr>
          </a:lstStyle>
          <a:p>
            <a:pPr/>
            <a:r>
              <a:t>3. Fach = GK</a:t>
            </a:r>
          </a:p>
        </p:txBody>
      </p:sp>
      <p:sp>
        <p:nvSpPr>
          <p:cNvPr id="226" name="2. Fach = LK"/>
          <p:cNvSpPr txBox="1"/>
          <p:nvPr/>
        </p:nvSpPr>
        <p:spPr>
          <a:xfrm>
            <a:off x="4621212" y="3138487"/>
            <a:ext cx="1792288" cy="36067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800">
                <a:solidFill>
                  <a:srgbClr val="FFFFFF"/>
                </a:solidFill>
              </a:defRPr>
            </a:lvl1pPr>
          </a:lstStyle>
          <a:p>
            <a:pPr/>
            <a:r>
              <a:t>2. Fach = LK</a:t>
            </a:r>
          </a:p>
        </p:txBody>
      </p:sp>
      <p:sp>
        <p:nvSpPr>
          <p:cNvPr id="227" name="1. Fach = LK"/>
          <p:cNvSpPr txBox="1"/>
          <p:nvPr/>
        </p:nvSpPr>
        <p:spPr>
          <a:xfrm>
            <a:off x="4613275" y="2560637"/>
            <a:ext cx="1711325" cy="36067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800">
                <a:solidFill>
                  <a:srgbClr val="FFFFFF"/>
                </a:solidFill>
              </a:defRPr>
            </a:lvl1pPr>
          </a:lstStyle>
          <a:p>
            <a:pPr/>
            <a:r>
              <a:t>1. Fach = LK</a:t>
            </a:r>
          </a:p>
        </p:txBody>
      </p:sp>
      <p:grpSp>
        <p:nvGrpSpPr>
          <p:cNvPr id="231" name="Gruppe"/>
          <p:cNvGrpSpPr/>
          <p:nvPr/>
        </p:nvGrpSpPr>
        <p:grpSpPr>
          <a:xfrm>
            <a:off x="7926387" y="4289424"/>
            <a:ext cx="2508251" cy="2732089"/>
            <a:chOff x="0" y="0"/>
            <a:chExt cx="2508250" cy="2732087"/>
          </a:xfrm>
        </p:grpSpPr>
        <p:sp>
          <p:nvSpPr>
            <p:cNvPr id="228" name="Form"/>
            <p:cNvSpPr/>
            <p:nvPr/>
          </p:nvSpPr>
          <p:spPr>
            <a:xfrm>
              <a:off x="0" y="0"/>
              <a:ext cx="2508250" cy="2732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332"/>
                    <a:pt x="0" y="742"/>
                  </a:cubicBezTo>
                  <a:lnTo>
                    <a:pt x="0" y="20858"/>
                  </a:lnTo>
                  <a:cubicBezTo>
                    <a:pt x="0" y="21268"/>
                    <a:pt x="4835" y="21600"/>
                    <a:pt x="10800" y="21600"/>
                  </a:cubicBezTo>
                  <a:cubicBezTo>
                    <a:pt x="16765" y="21600"/>
                    <a:pt x="21600" y="21268"/>
                    <a:pt x="21600" y="20858"/>
                  </a:cubicBezTo>
                  <a:lnTo>
                    <a:pt x="21600" y="742"/>
                  </a:lnTo>
                  <a:cubicBezTo>
                    <a:pt x="21600" y="332"/>
                    <a:pt x="16765" y="0"/>
                    <a:pt x="10800" y="0"/>
                  </a:cubicBezTo>
                  <a:close/>
                </a:path>
              </a:pathLst>
            </a:custGeom>
            <a:solidFill>
              <a:srgbClr val="FF0000"/>
            </a:solidFill>
            <a:ln w="126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p>
          </p:txBody>
        </p:sp>
        <p:sp>
          <p:nvSpPr>
            <p:cNvPr id="229" name="Kreis"/>
            <p:cNvSpPr/>
            <p:nvPr/>
          </p:nvSpPr>
          <p:spPr>
            <a:xfrm>
              <a:off x="0" y="-1"/>
              <a:ext cx="2508250" cy="187706"/>
            </a:xfrm>
            <a:prstGeom prst="ellipse">
              <a:avLst/>
            </a:prstGeom>
            <a:solidFill>
              <a:srgbClr val="FF333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30" name="Linie"/>
            <p:cNvSpPr/>
            <p:nvPr/>
          </p:nvSpPr>
          <p:spPr>
            <a:xfrm>
              <a:off x="0" y="93852"/>
              <a:ext cx="2508250" cy="938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6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p>
          </p:txBody>
        </p:sp>
      </p:grpSp>
      <p:grpSp>
        <p:nvGrpSpPr>
          <p:cNvPr id="235" name="Gruppe"/>
          <p:cNvGrpSpPr/>
          <p:nvPr/>
        </p:nvGrpSpPr>
        <p:grpSpPr>
          <a:xfrm>
            <a:off x="8194675" y="6159500"/>
            <a:ext cx="2017713" cy="779463"/>
            <a:chOff x="0" y="0"/>
            <a:chExt cx="2017712" cy="779462"/>
          </a:xfrm>
        </p:grpSpPr>
        <p:sp>
          <p:nvSpPr>
            <p:cNvPr id="232" name="Form"/>
            <p:cNvSpPr/>
            <p:nvPr/>
          </p:nvSpPr>
          <p:spPr>
            <a:xfrm>
              <a:off x="0" y="0"/>
              <a:ext cx="2017713" cy="779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1484"/>
                    <a:pt x="0" y="3314"/>
                  </a:cubicBezTo>
                  <a:lnTo>
                    <a:pt x="0" y="18286"/>
                  </a:lnTo>
                  <a:cubicBezTo>
                    <a:pt x="0" y="20116"/>
                    <a:pt x="4835" y="21600"/>
                    <a:pt x="10800" y="21600"/>
                  </a:cubicBezTo>
                  <a:cubicBezTo>
                    <a:pt x="16765" y="21600"/>
                    <a:pt x="21600" y="20116"/>
                    <a:pt x="21600" y="18286"/>
                  </a:cubicBezTo>
                  <a:lnTo>
                    <a:pt x="21600" y="3314"/>
                  </a:lnTo>
                  <a:cubicBezTo>
                    <a:pt x="21600" y="1484"/>
                    <a:pt x="16765" y="0"/>
                    <a:pt x="10800" y="0"/>
                  </a:cubicBezTo>
                  <a:close/>
                </a:path>
              </a:pathLst>
            </a:custGeom>
            <a:solidFill>
              <a:srgbClr val="FFCC99"/>
            </a:solidFill>
            <a:ln w="126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p>
          </p:txBody>
        </p:sp>
        <p:sp>
          <p:nvSpPr>
            <p:cNvPr id="233" name="Kreis"/>
            <p:cNvSpPr/>
            <p:nvPr/>
          </p:nvSpPr>
          <p:spPr>
            <a:xfrm>
              <a:off x="0" y="0"/>
              <a:ext cx="2017713" cy="239180"/>
            </a:xfrm>
            <a:prstGeom prst="ellipse">
              <a:avLst/>
            </a:prstGeom>
            <a:solidFill>
              <a:srgbClr val="FFD6AD"/>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34" name="Linie"/>
            <p:cNvSpPr/>
            <p:nvPr/>
          </p:nvSpPr>
          <p:spPr>
            <a:xfrm>
              <a:off x="0" y="119589"/>
              <a:ext cx="2017713" cy="119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6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p>
          </p:txBody>
        </p:sp>
      </p:grpSp>
      <p:grpSp>
        <p:nvGrpSpPr>
          <p:cNvPr id="239" name="Gruppe"/>
          <p:cNvGrpSpPr/>
          <p:nvPr/>
        </p:nvGrpSpPr>
        <p:grpSpPr>
          <a:xfrm>
            <a:off x="8194675" y="5689599"/>
            <a:ext cx="2017713" cy="701677"/>
            <a:chOff x="0" y="0"/>
            <a:chExt cx="2017712" cy="701675"/>
          </a:xfrm>
        </p:grpSpPr>
        <p:sp>
          <p:nvSpPr>
            <p:cNvPr id="236" name="Form"/>
            <p:cNvSpPr/>
            <p:nvPr/>
          </p:nvSpPr>
          <p:spPr>
            <a:xfrm>
              <a:off x="0" y="-1"/>
              <a:ext cx="2017713" cy="7016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1126"/>
                    <a:pt x="0" y="2515"/>
                  </a:cubicBezTo>
                  <a:lnTo>
                    <a:pt x="0" y="19086"/>
                  </a:lnTo>
                  <a:cubicBezTo>
                    <a:pt x="0" y="20474"/>
                    <a:pt x="4835" y="21600"/>
                    <a:pt x="10800" y="21600"/>
                  </a:cubicBezTo>
                  <a:cubicBezTo>
                    <a:pt x="16765" y="21600"/>
                    <a:pt x="21600" y="20474"/>
                    <a:pt x="21600" y="19086"/>
                  </a:cubicBezTo>
                  <a:lnTo>
                    <a:pt x="21600" y="2515"/>
                  </a:lnTo>
                  <a:cubicBezTo>
                    <a:pt x="21600" y="1126"/>
                    <a:pt x="16765" y="0"/>
                    <a:pt x="10800" y="0"/>
                  </a:cubicBezTo>
                  <a:close/>
                </a:path>
              </a:pathLst>
            </a:custGeom>
            <a:solidFill>
              <a:srgbClr val="FFFF00"/>
            </a:solidFill>
            <a:ln w="126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p>
          </p:txBody>
        </p:sp>
        <p:sp>
          <p:nvSpPr>
            <p:cNvPr id="237" name="Kreis"/>
            <p:cNvSpPr/>
            <p:nvPr/>
          </p:nvSpPr>
          <p:spPr>
            <a:xfrm>
              <a:off x="0" y="-1"/>
              <a:ext cx="2017713" cy="163368"/>
            </a:xfrm>
            <a:prstGeom prst="ellipse">
              <a:avLst/>
            </a:prstGeom>
            <a:solidFill>
              <a:srgbClr val="FFFF33"/>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38" name="Linie"/>
            <p:cNvSpPr/>
            <p:nvPr/>
          </p:nvSpPr>
          <p:spPr>
            <a:xfrm>
              <a:off x="0" y="81699"/>
              <a:ext cx="2017713" cy="816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6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p>
          </p:txBody>
        </p:sp>
      </p:grpSp>
      <p:grpSp>
        <p:nvGrpSpPr>
          <p:cNvPr id="243" name="Gruppe"/>
          <p:cNvGrpSpPr/>
          <p:nvPr/>
        </p:nvGrpSpPr>
        <p:grpSpPr>
          <a:xfrm>
            <a:off x="8194675" y="5143499"/>
            <a:ext cx="2017713" cy="701677"/>
            <a:chOff x="0" y="0"/>
            <a:chExt cx="2017712" cy="701675"/>
          </a:xfrm>
        </p:grpSpPr>
        <p:sp>
          <p:nvSpPr>
            <p:cNvPr id="240" name="Form"/>
            <p:cNvSpPr/>
            <p:nvPr/>
          </p:nvSpPr>
          <p:spPr>
            <a:xfrm>
              <a:off x="0" y="-1"/>
              <a:ext cx="2017713" cy="7016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993"/>
                    <a:pt x="0" y="2217"/>
                  </a:cubicBezTo>
                  <a:lnTo>
                    <a:pt x="0" y="19383"/>
                  </a:lnTo>
                  <a:cubicBezTo>
                    <a:pt x="0" y="20607"/>
                    <a:pt x="4835" y="21600"/>
                    <a:pt x="10800" y="21600"/>
                  </a:cubicBezTo>
                  <a:cubicBezTo>
                    <a:pt x="16765" y="21600"/>
                    <a:pt x="21600" y="20607"/>
                    <a:pt x="21600" y="19383"/>
                  </a:cubicBezTo>
                  <a:lnTo>
                    <a:pt x="21600" y="2217"/>
                  </a:lnTo>
                  <a:cubicBezTo>
                    <a:pt x="21600" y="993"/>
                    <a:pt x="16765" y="0"/>
                    <a:pt x="10800" y="0"/>
                  </a:cubicBezTo>
                  <a:close/>
                </a:path>
              </a:pathLst>
            </a:custGeom>
            <a:solidFill>
              <a:srgbClr val="009ED6"/>
            </a:solidFill>
            <a:ln w="126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p>
          </p:txBody>
        </p:sp>
        <p:sp>
          <p:nvSpPr>
            <p:cNvPr id="241" name="Kreis"/>
            <p:cNvSpPr/>
            <p:nvPr/>
          </p:nvSpPr>
          <p:spPr>
            <a:xfrm>
              <a:off x="0" y="-1"/>
              <a:ext cx="2017713" cy="144040"/>
            </a:xfrm>
            <a:prstGeom prst="ellipse">
              <a:avLst/>
            </a:prstGeom>
            <a:solidFill>
              <a:srgbClr val="33B1DE"/>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42" name="Linie"/>
            <p:cNvSpPr/>
            <p:nvPr/>
          </p:nvSpPr>
          <p:spPr>
            <a:xfrm>
              <a:off x="0" y="72019"/>
              <a:ext cx="2017713" cy="720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6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p>
          </p:txBody>
        </p:sp>
      </p:grpSp>
      <p:grpSp>
        <p:nvGrpSpPr>
          <p:cNvPr id="247" name="Gruppe"/>
          <p:cNvGrpSpPr/>
          <p:nvPr/>
        </p:nvGrpSpPr>
        <p:grpSpPr>
          <a:xfrm>
            <a:off x="8194675" y="4602162"/>
            <a:ext cx="2017713" cy="701676"/>
            <a:chOff x="0" y="0"/>
            <a:chExt cx="2017712" cy="701675"/>
          </a:xfrm>
        </p:grpSpPr>
        <p:sp>
          <p:nvSpPr>
            <p:cNvPr id="244" name="Form"/>
            <p:cNvSpPr/>
            <p:nvPr/>
          </p:nvSpPr>
          <p:spPr>
            <a:xfrm>
              <a:off x="0" y="-1"/>
              <a:ext cx="2017713" cy="7016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1105"/>
                    <a:pt x="0" y="2468"/>
                  </a:cubicBezTo>
                  <a:lnTo>
                    <a:pt x="0" y="19133"/>
                  </a:lnTo>
                  <a:cubicBezTo>
                    <a:pt x="0" y="20495"/>
                    <a:pt x="4835" y="21600"/>
                    <a:pt x="10800" y="21600"/>
                  </a:cubicBezTo>
                  <a:cubicBezTo>
                    <a:pt x="16765" y="21600"/>
                    <a:pt x="21600" y="20495"/>
                    <a:pt x="21600" y="19133"/>
                  </a:cubicBezTo>
                  <a:lnTo>
                    <a:pt x="21600" y="2468"/>
                  </a:lnTo>
                  <a:cubicBezTo>
                    <a:pt x="21600" y="1105"/>
                    <a:pt x="16765" y="0"/>
                    <a:pt x="10800" y="0"/>
                  </a:cubicBezTo>
                  <a:close/>
                </a:path>
              </a:pathLst>
            </a:custGeom>
            <a:solidFill>
              <a:srgbClr val="FF99CC"/>
            </a:solidFill>
            <a:ln w="126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p>
          </p:txBody>
        </p:sp>
        <p:sp>
          <p:nvSpPr>
            <p:cNvPr id="245" name="Kreis"/>
            <p:cNvSpPr/>
            <p:nvPr/>
          </p:nvSpPr>
          <p:spPr>
            <a:xfrm>
              <a:off x="0" y="-1"/>
              <a:ext cx="2017713" cy="160315"/>
            </a:xfrm>
            <a:prstGeom prst="ellipse">
              <a:avLst/>
            </a:prstGeom>
            <a:solidFill>
              <a:srgbClr val="FFADD6"/>
            </a:solidFill>
            <a:ln w="12700" cap="flat">
              <a:noFill/>
              <a:miter lim="400000"/>
            </a:ln>
            <a:effectLst/>
          </p:spPr>
          <p:txBody>
            <a:bodyPr wrap="square" lIns="45719" tIns="45719" rIns="45719" bIns="45719" numCol="1" anchor="ctr">
              <a:noAutofit/>
            </a:bodyPr>
            <a:lstStyle/>
            <a:p>
              <a:pPr>
                <a:defRPr>
                  <a:solidFill>
                    <a:srgbClr val="FFFFFF"/>
                  </a:solidFill>
                </a:defRPr>
              </a:pPr>
            </a:p>
          </p:txBody>
        </p:sp>
        <p:sp>
          <p:nvSpPr>
            <p:cNvPr id="246" name="Linie"/>
            <p:cNvSpPr/>
            <p:nvPr/>
          </p:nvSpPr>
          <p:spPr>
            <a:xfrm>
              <a:off x="0" y="80172"/>
              <a:ext cx="2017713" cy="801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0" y="11929"/>
                    <a:pt x="4835" y="21600"/>
                    <a:pt x="10800" y="21600"/>
                  </a:cubicBezTo>
                  <a:cubicBezTo>
                    <a:pt x="16765" y="21600"/>
                    <a:pt x="21600" y="11929"/>
                    <a:pt x="21600" y="0"/>
                  </a:cubicBezTo>
                </a:path>
              </a:pathLst>
            </a:custGeom>
            <a:noFill/>
            <a:ln w="12600" cap="flat">
              <a:solidFill>
                <a:srgbClr val="FFFFFF"/>
              </a:solidFill>
              <a:prstDash val="solid"/>
              <a:miter lim="800000"/>
            </a:ln>
            <a:effectLst/>
          </p:spPr>
          <p:txBody>
            <a:bodyPr wrap="square" lIns="45719" tIns="45719" rIns="45719" bIns="45719" numCol="1" anchor="ctr">
              <a:noAutofit/>
            </a:bodyPr>
            <a:lstStyle/>
            <a:p>
              <a:pPr>
                <a:defRPr>
                  <a:solidFill>
                    <a:srgbClr val="FFFFFF"/>
                  </a:solidFill>
                </a:defRPr>
              </a:pPr>
            </a:p>
          </p:txBody>
        </p:sp>
      </p:grpSp>
      <p:sp>
        <p:nvSpPr>
          <p:cNvPr id="248" name="beliebiges Fach"/>
          <p:cNvSpPr txBox="1"/>
          <p:nvPr/>
        </p:nvSpPr>
        <p:spPr>
          <a:xfrm>
            <a:off x="8251825" y="6445250"/>
            <a:ext cx="1936750" cy="360669"/>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lgn="ctr">
              <a:lnSpc>
                <a:spcPct val="75000"/>
              </a:lnSpc>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800">
                <a:solidFill>
                  <a:srgbClr val="001932"/>
                </a:solidFill>
              </a:defRPr>
            </a:lvl1pPr>
          </a:lstStyle>
          <a:p>
            <a:pPr/>
            <a:r>
              <a:t>beliebiges Fach</a:t>
            </a:r>
          </a:p>
        </p:txBody>
      </p:sp>
      <p:sp>
        <p:nvSpPr>
          <p:cNvPr id="249" name="3. Aufgabenfeld"/>
          <p:cNvSpPr txBox="1"/>
          <p:nvPr/>
        </p:nvSpPr>
        <p:spPr>
          <a:xfrm>
            <a:off x="8251825" y="5927725"/>
            <a:ext cx="1857375" cy="360669"/>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800">
                <a:solidFill>
                  <a:srgbClr val="001932"/>
                </a:solidFill>
              </a:defRPr>
            </a:lvl1pPr>
          </a:lstStyle>
          <a:p>
            <a:pPr/>
            <a:r>
              <a:t>3. Aufgabenfeld</a:t>
            </a:r>
          </a:p>
        </p:txBody>
      </p:sp>
      <p:sp>
        <p:nvSpPr>
          <p:cNvPr id="250" name="2. Aufgabenfeld"/>
          <p:cNvSpPr txBox="1"/>
          <p:nvPr/>
        </p:nvSpPr>
        <p:spPr>
          <a:xfrm>
            <a:off x="8251825" y="5381625"/>
            <a:ext cx="1857375" cy="360669"/>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800">
                <a:solidFill>
                  <a:srgbClr val="001932"/>
                </a:solidFill>
              </a:defRPr>
            </a:lvl1pPr>
          </a:lstStyle>
          <a:p>
            <a:pPr/>
            <a:r>
              <a:t>2. Aufgabenfeld</a:t>
            </a:r>
          </a:p>
        </p:txBody>
      </p:sp>
      <p:sp>
        <p:nvSpPr>
          <p:cNvPr id="251" name="1. Aufgabenfeld"/>
          <p:cNvSpPr txBox="1"/>
          <p:nvPr/>
        </p:nvSpPr>
        <p:spPr>
          <a:xfrm>
            <a:off x="8283575" y="4791075"/>
            <a:ext cx="1936750" cy="360669"/>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800">
                <a:solidFill>
                  <a:srgbClr val="001932"/>
                </a:solidFill>
              </a:defRPr>
            </a:lvl1pPr>
          </a:lstStyle>
          <a:p>
            <a:pPr/>
            <a:r>
              <a:t>1. Aufgabenfeld</a:t>
            </a:r>
          </a:p>
        </p:txBody>
      </p:sp>
      <p:sp>
        <p:nvSpPr>
          <p:cNvPr id="252" name="Die 4 Abiturfächer müssen die 3 Aufgabenfelder abdecken.…"/>
          <p:cNvSpPr txBox="1"/>
          <p:nvPr/>
        </p:nvSpPr>
        <p:spPr>
          <a:xfrm>
            <a:off x="6769100" y="2147887"/>
            <a:ext cx="3733800" cy="1352249"/>
          </a:xfrm>
          <a:prstGeom prst="rect">
            <a:avLst/>
          </a:prstGeom>
          <a:ln w="12600">
            <a:solidFill>
              <a:srgbClr val="FFFFFF"/>
            </a:solidFill>
            <a:miter/>
          </a:ln>
          <a:extLst>
            <a:ext uri="{C572A759-6A51-4108-AA02-DFA0A04FC94B}">
              <ma14:wrappingTextBoxFlag xmlns:ma14="http://schemas.microsoft.com/office/mac/drawingml/2011/main" val="1"/>
            </a:ext>
          </a:extLst>
        </p:spPr>
        <p:txBody>
          <a:bodyPr lIns="51839" tIns="51839" rIns="51839" bIns="51839">
            <a:spAutoFit/>
          </a:bodyPr>
          <a:lstStyle/>
          <a:p>
            <a:pP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1932"/>
                </a:solidFill>
              </a:defRPr>
            </a:pPr>
            <a:r>
              <a:t>Die 4 Abiturfächer müssen die 3 Aufgabenfelder abdecken.</a:t>
            </a:r>
          </a:p>
          <a:p>
            <a: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1932"/>
                </a:solidFill>
              </a:defRPr>
            </a:pPr>
            <a:r>
              <a:t>(Aufgabenfeld I kann </a:t>
            </a:r>
            <a:r>
              <a:rPr u="sng"/>
              <a:t>nur</a:t>
            </a:r>
            <a:r>
              <a:t> durch D oder eine Fremdsprache repräsentiert werden.)</a:t>
            </a:r>
          </a:p>
        </p:txBody>
      </p:sp>
      <p:sp>
        <p:nvSpPr>
          <p:cNvPr id="253" name="Religion kann das 2. Aufgabenfeld abdecken.…"/>
          <p:cNvSpPr txBox="1"/>
          <p:nvPr/>
        </p:nvSpPr>
        <p:spPr>
          <a:xfrm>
            <a:off x="1252537" y="4949825"/>
            <a:ext cx="6227763" cy="1106997"/>
          </a:xfrm>
          <a:prstGeom prst="rect">
            <a:avLst/>
          </a:prstGeom>
          <a:ln w="12600">
            <a:solidFill>
              <a:srgbClr val="FFFFFF"/>
            </a:solidFill>
            <a:miter/>
          </a:ln>
          <a:extLst>
            <a:ext uri="{C572A759-6A51-4108-AA02-DFA0A04FC94B}">
              <ma14:wrappingTextBoxFlag xmlns:ma14="http://schemas.microsoft.com/office/mac/drawingml/2011/main" val="1"/>
            </a:ext>
          </a:extLst>
        </p:spPr>
        <p:txBody>
          <a:bodyPr lIns="51839" tIns="51839" rIns="51839" bIns="51839">
            <a:spAutoFit/>
          </a:bodyPr>
          <a:lstStyle/>
          <a:p>
            <a:pPr>
              <a:lnSpc>
                <a:spcPct val="70000"/>
              </a:lnSpc>
              <a:spcBef>
                <a:spcPts val="1400"/>
              </a:spcBef>
              <a:buClr>
                <a:srgbClr val="001932"/>
              </a:buClr>
              <a:buSzPct val="45000"/>
              <a:buFont typeface="Symbo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001932"/>
                </a:solidFill>
              </a:defRPr>
            </a:pPr>
            <a:r>
              <a:t> </a:t>
            </a:r>
            <a:r>
              <a:rPr sz="2300"/>
              <a:t>Religion kann das 2. Aufgabenfeld abdecken.</a:t>
            </a:r>
            <a:endParaRPr sz="2300"/>
          </a:p>
          <a:p>
            <a:pPr>
              <a:lnSpc>
                <a:spcPct val="70000"/>
              </a:lnSpc>
              <a:spcBef>
                <a:spcPts val="1400"/>
              </a:spcBef>
              <a:buClr>
                <a:srgbClr val="001932"/>
              </a:buClr>
              <a:buSzPct val="45000"/>
              <a:buFont typeface="Symbo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1932"/>
                </a:solidFill>
              </a:defRPr>
            </a:pPr>
            <a:r>
              <a:t>Sport und Religion können nicht gemeinsam </a:t>
            </a:r>
          </a:p>
          <a:p>
            <a:pPr>
              <a:lnSpc>
                <a:spcPct val="70000"/>
              </a:lnSpc>
              <a:spcBef>
                <a:spcPts val="2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1932"/>
                </a:solidFill>
              </a:defRPr>
            </a:pPr>
            <a:r>
              <a:t> unter den Abiturfächern sein</a:t>
            </a:r>
          </a:p>
        </p:txBody>
      </p:sp>
      <p:sp>
        <p:nvSpPr>
          <p:cNvPr id="254" name="Zwei  der Fächer           D, M, FS                  müssen Abiturfächer werden."/>
          <p:cNvSpPr txBox="1"/>
          <p:nvPr/>
        </p:nvSpPr>
        <p:spPr>
          <a:xfrm>
            <a:off x="1295399" y="2363787"/>
            <a:ext cx="2755902" cy="1424672"/>
          </a:xfrm>
          <a:prstGeom prst="rect">
            <a:avLst/>
          </a:prstGeom>
          <a:ln w="12600">
            <a:solidFill>
              <a:srgbClr val="FFFFFF"/>
            </a:solidFill>
            <a:miter/>
          </a:ln>
          <a:extLst>
            <a:ext uri="{C572A759-6A51-4108-AA02-DFA0A04FC94B}">
              <ma14:wrappingTextBoxFlag xmlns:ma14="http://schemas.microsoft.com/office/mac/drawingml/2011/main" val="1"/>
            </a:ext>
          </a:extLst>
        </p:spPr>
        <p:txBody>
          <a:bodyPr lIns="51839" tIns="51839" rIns="51839" bIns="51839">
            <a:spAutoFit/>
          </a:bodyPr>
          <a:lstStyle/>
          <a:p>
            <a:pPr algn="ct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300">
                <a:solidFill>
                  <a:srgbClr val="001932"/>
                </a:solidFill>
              </a:defRPr>
            </a:pPr>
            <a:r>
              <a:t>    Zwei</a:t>
            </a:r>
            <a:r>
              <a:rPr b="0"/>
              <a:t>  der Fächer           </a:t>
            </a:r>
            <a:r>
              <a:t>D, M, FS</a:t>
            </a:r>
            <a:r>
              <a:rPr b="0" sz="1800"/>
              <a:t>                  </a:t>
            </a:r>
            <a:r>
              <a:rPr b="0"/>
              <a:t>müssen</a:t>
            </a:r>
            <a:r>
              <a:rPr b="0" sz="1800"/>
              <a:t> </a:t>
            </a:r>
            <a:r>
              <a:rPr b="0"/>
              <a:t>Abiturfächer werden.</a:t>
            </a:r>
          </a:p>
        </p:txBody>
      </p:sp>
      <p:sp>
        <p:nvSpPr>
          <p:cNvPr id="255" name="Abiturfächer müssen in der Jahrgangsstufe EF in Grundkursen und spätestens von der Jahrgangsstufe Q1.1 an als Fächer mit Klausuren belegt sein."/>
          <p:cNvSpPr txBox="1"/>
          <p:nvPr/>
        </p:nvSpPr>
        <p:spPr>
          <a:xfrm>
            <a:off x="1157287" y="6192837"/>
            <a:ext cx="6734176" cy="1049832"/>
          </a:xfrm>
          <a:prstGeom prst="rect">
            <a:avLst/>
          </a:prstGeom>
          <a:ln w="12600">
            <a:solidFill>
              <a:srgbClr val="FFFFFF"/>
            </a:solidFill>
            <a:miter/>
          </a:ln>
          <a:extLst>
            <a:ext uri="{C572A759-6A51-4108-AA02-DFA0A04FC94B}">
              <ma14:wrappingTextBoxFlag xmlns:ma14="http://schemas.microsoft.com/office/mac/drawingml/2011/main" val="1"/>
            </a:ext>
          </a:extLst>
        </p:spPr>
        <p:txBody>
          <a:bodyPr lIns="29520" tIns="29520" rIns="29520" bIns="29520">
            <a:spAutoFit/>
          </a:bodyPr>
          <a:lstStyle>
            <a:lvl1pPr algn="just">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FF0000"/>
                </a:solidFill>
              </a:defRPr>
            </a:lvl1pPr>
          </a:lstStyle>
          <a:p>
            <a:pPr/>
            <a:r>
              <a:t>Abiturfächer müssen in der Jahrgangsstufe EF in Grundkursen und spätestens von der Jahrgangsstufe Q1.1 an als Fächer mit Klausuren belegt sein.</a:t>
            </a:r>
          </a:p>
        </p:txBody>
      </p:sp>
    </p:spTree>
  </p:cSld>
  <p:clrMapOvr>
    <a:masterClrMapping/>
  </p:clrMapOvr>
  <mc:AlternateContent xmlns:mc="http://schemas.openxmlformats.org/markup-compatibility/2006">
    <mc:Choice xmlns:p14="http://schemas.microsoft.com/office/powerpoint/2010/main" Requires="p14">
      <p:transition spd="fast" advClick="1" p14:dur="500">
        <p:blinds dir="vert"/>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207"/>
                                        </p:tgtEl>
                                        <p:attrNameLst>
                                          <p:attrName>style.visibility</p:attrName>
                                        </p:attrNameLst>
                                      </p:cBhvr>
                                      <p:to>
                                        <p:strVal val="visible"/>
                                      </p:to>
                                    </p:set>
                                    <p:animEffect filter="blinds(horizontal)" transition="in">
                                      <p:cBhvr>
                                        <p:cTn id="7" dur="500"/>
                                        <p:tgtEl>
                                          <p:spTgt spid="207"/>
                                        </p:tgtEl>
                                      </p:cBhvr>
                                    </p:animEffect>
                                  </p:childTnLst>
                                </p:cTn>
                              </p:par>
                            </p:childTnLst>
                          </p:cTn>
                        </p:par>
                        <p:par>
                          <p:cTn id="8" fill="hold">
                            <p:stCondLst>
                              <p:cond delay="500"/>
                            </p:stCondLst>
                            <p:childTnLst>
                              <p:par>
                                <p:cTn id="9" presetClass="entr" nodeType="afterEffect" presetSubtype="10" presetID="3" grpId="2" fill="hold">
                                  <p:stCondLst>
                                    <p:cond delay="0"/>
                                  </p:stCondLst>
                                  <p:iterate type="el" backwards="0">
                                    <p:tmAbs val="0"/>
                                  </p:iterate>
                                  <p:childTnLst>
                                    <p:set>
                                      <p:cBhvr>
                                        <p:cTn id="10" fill="hold"/>
                                        <p:tgtEl>
                                          <p:spTgt spid="211"/>
                                        </p:tgtEl>
                                        <p:attrNameLst>
                                          <p:attrName>style.visibility</p:attrName>
                                        </p:attrNameLst>
                                      </p:cBhvr>
                                      <p:to>
                                        <p:strVal val="visible"/>
                                      </p:to>
                                    </p:set>
                                    <p:animEffect filter="blinds(horizontal)" transition="in">
                                      <p:cBhvr>
                                        <p:cTn id="11" dur="500"/>
                                        <p:tgtEl>
                                          <p:spTgt spid="211"/>
                                        </p:tgtEl>
                                      </p:cBhvr>
                                    </p:animEffect>
                                  </p:childTnLst>
                                </p:cTn>
                              </p:par>
                            </p:childTnLst>
                          </p:cTn>
                        </p:par>
                        <p:par>
                          <p:cTn id="12" fill="hold">
                            <p:stCondLst>
                              <p:cond delay="1000"/>
                            </p:stCondLst>
                            <p:childTnLst>
                              <p:par>
                                <p:cTn id="13" presetClass="entr" nodeType="afterEffect" presetSubtype="10" presetID="3" grpId="3" fill="hold">
                                  <p:stCondLst>
                                    <p:cond delay="0"/>
                                  </p:stCondLst>
                                  <p:iterate type="el" backwards="0">
                                    <p:tmAbs val="0"/>
                                  </p:iterate>
                                  <p:childTnLst>
                                    <p:set>
                                      <p:cBhvr>
                                        <p:cTn id="14" fill="hold"/>
                                        <p:tgtEl>
                                          <p:spTgt spid="215"/>
                                        </p:tgtEl>
                                        <p:attrNameLst>
                                          <p:attrName>style.visibility</p:attrName>
                                        </p:attrNameLst>
                                      </p:cBhvr>
                                      <p:to>
                                        <p:strVal val="visible"/>
                                      </p:to>
                                    </p:set>
                                    <p:animEffect filter="blinds(horizontal)" transition="in">
                                      <p:cBhvr>
                                        <p:cTn id="15" dur="500"/>
                                        <p:tgtEl>
                                          <p:spTgt spid="215"/>
                                        </p:tgtEl>
                                      </p:cBhvr>
                                    </p:animEffect>
                                  </p:childTnLst>
                                </p:cTn>
                              </p:par>
                            </p:childTnLst>
                          </p:cTn>
                        </p:par>
                        <p:par>
                          <p:cTn id="16" fill="hold">
                            <p:stCondLst>
                              <p:cond delay="1500"/>
                            </p:stCondLst>
                            <p:childTnLst>
                              <p:par>
                                <p:cTn id="17" presetClass="entr" nodeType="afterEffect" presetSubtype="10" presetID="3" grpId="4" fill="hold">
                                  <p:stCondLst>
                                    <p:cond delay="0"/>
                                  </p:stCondLst>
                                  <p:iterate type="el" backwards="0">
                                    <p:tmAbs val="0"/>
                                  </p:iterate>
                                  <p:childTnLst>
                                    <p:set>
                                      <p:cBhvr>
                                        <p:cTn id="18" fill="hold"/>
                                        <p:tgtEl>
                                          <p:spTgt spid="219"/>
                                        </p:tgtEl>
                                        <p:attrNameLst>
                                          <p:attrName>style.visibility</p:attrName>
                                        </p:attrNameLst>
                                      </p:cBhvr>
                                      <p:to>
                                        <p:strVal val="visible"/>
                                      </p:to>
                                    </p:set>
                                    <p:animEffect filter="blinds(horizontal)" transition="in">
                                      <p:cBhvr>
                                        <p:cTn id="19" dur="500"/>
                                        <p:tgtEl>
                                          <p:spTgt spid="219"/>
                                        </p:tgtEl>
                                      </p:cBhvr>
                                    </p:animEffect>
                                  </p:childTnLst>
                                </p:cTn>
                              </p:par>
                            </p:childTnLst>
                          </p:cTn>
                        </p:par>
                        <p:par>
                          <p:cTn id="20" fill="hold">
                            <p:stCondLst>
                              <p:cond delay="2000"/>
                            </p:stCondLst>
                            <p:childTnLst>
                              <p:par>
                                <p:cTn id="21" presetClass="entr" nodeType="afterEffect" presetSubtype="10" presetID="3" grpId="5" fill="hold">
                                  <p:stCondLst>
                                    <p:cond delay="0"/>
                                  </p:stCondLst>
                                  <p:iterate type="el" backwards="0">
                                    <p:tmAbs val="0"/>
                                  </p:iterate>
                                  <p:childTnLst>
                                    <p:set>
                                      <p:cBhvr>
                                        <p:cTn id="22" fill="hold"/>
                                        <p:tgtEl>
                                          <p:spTgt spid="223"/>
                                        </p:tgtEl>
                                        <p:attrNameLst>
                                          <p:attrName>style.visibility</p:attrName>
                                        </p:attrNameLst>
                                      </p:cBhvr>
                                      <p:to>
                                        <p:strVal val="visible"/>
                                      </p:to>
                                    </p:set>
                                    <p:animEffect filter="blinds(horizontal)" transition="in">
                                      <p:cBhvr>
                                        <p:cTn id="23" dur="500"/>
                                        <p:tgtEl>
                                          <p:spTgt spid="223"/>
                                        </p:tgtEl>
                                      </p:cBhvr>
                                    </p:animEffect>
                                  </p:childTnLst>
                                </p:cTn>
                              </p:par>
                            </p:childTnLst>
                          </p:cTn>
                        </p:par>
                        <p:par>
                          <p:cTn id="24" fill="hold">
                            <p:stCondLst>
                              <p:cond delay="2500"/>
                            </p:stCondLst>
                            <p:childTnLst>
                              <p:par>
                                <p:cTn id="25" presetClass="entr" nodeType="afterEffect" presetSubtype="10" presetID="3" grpId="6" fill="hold">
                                  <p:stCondLst>
                                    <p:cond delay="0"/>
                                  </p:stCondLst>
                                  <p:iterate type="el" backwards="0">
                                    <p:tmAbs val="0"/>
                                  </p:iterate>
                                  <p:childTnLst>
                                    <p:set>
                                      <p:cBhvr>
                                        <p:cTn id="26" fill="hold"/>
                                        <p:tgtEl>
                                          <p:spTgt spid="224"/>
                                        </p:tgtEl>
                                        <p:attrNameLst>
                                          <p:attrName>style.visibility</p:attrName>
                                        </p:attrNameLst>
                                      </p:cBhvr>
                                      <p:to>
                                        <p:strVal val="visible"/>
                                      </p:to>
                                    </p:set>
                                    <p:animEffect filter="blinds(horizontal)" transition="in">
                                      <p:cBhvr>
                                        <p:cTn id="27" dur="500"/>
                                        <p:tgtEl>
                                          <p:spTgt spid="224"/>
                                        </p:tgtEl>
                                      </p:cBhvr>
                                    </p:animEffect>
                                  </p:childTnLst>
                                </p:cTn>
                              </p:par>
                            </p:childTnLst>
                          </p:cTn>
                        </p:par>
                        <p:par>
                          <p:cTn id="28" fill="hold">
                            <p:stCondLst>
                              <p:cond delay="3000"/>
                            </p:stCondLst>
                            <p:childTnLst>
                              <p:par>
                                <p:cTn id="29" presetClass="entr" nodeType="afterEffect" presetSubtype="10" presetID="3" grpId="7" fill="hold">
                                  <p:stCondLst>
                                    <p:cond delay="0"/>
                                  </p:stCondLst>
                                  <p:iterate type="el" backwards="0">
                                    <p:tmAbs val="0"/>
                                  </p:iterate>
                                  <p:childTnLst>
                                    <p:set>
                                      <p:cBhvr>
                                        <p:cTn id="30" fill="hold"/>
                                        <p:tgtEl>
                                          <p:spTgt spid="225"/>
                                        </p:tgtEl>
                                        <p:attrNameLst>
                                          <p:attrName>style.visibility</p:attrName>
                                        </p:attrNameLst>
                                      </p:cBhvr>
                                      <p:to>
                                        <p:strVal val="visible"/>
                                      </p:to>
                                    </p:set>
                                    <p:animEffect filter="blinds(horizontal)" transition="in">
                                      <p:cBhvr>
                                        <p:cTn id="31" dur="500"/>
                                        <p:tgtEl>
                                          <p:spTgt spid="225"/>
                                        </p:tgtEl>
                                      </p:cBhvr>
                                    </p:animEffect>
                                  </p:childTnLst>
                                </p:cTn>
                              </p:par>
                            </p:childTnLst>
                          </p:cTn>
                        </p:par>
                        <p:par>
                          <p:cTn id="32" fill="hold">
                            <p:stCondLst>
                              <p:cond delay="3500"/>
                            </p:stCondLst>
                            <p:childTnLst>
                              <p:par>
                                <p:cTn id="33" presetClass="entr" nodeType="afterEffect" presetSubtype="10" presetID="3" grpId="8" fill="hold">
                                  <p:stCondLst>
                                    <p:cond delay="0"/>
                                  </p:stCondLst>
                                  <p:iterate type="el" backwards="0">
                                    <p:tmAbs val="0"/>
                                  </p:iterate>
                                  <p:childTnLst>
                                    <p:set>
                                      <p:cBhvr>
                                        <p:cTn id="34" fill="hold"/>
                                        <p:tgtEl>
                                          <p:spTgt spid="226"/>
                                        </p:tgtEl>
                                        <p:attrNameLst>
                                          <p:attrName>style.visibility</p:attrName>
                                        </p:attrNameLst>
                                      </p:cBhvr>
                                      <p:to>
                                        <p:strVal val="visible"/>
                                      </p:to>
                                    </p:set>
                                    <p:animEffect filter="blinds(horizontal)" transition="in">
                                      <p:cBhvr>
                                        <p:cTn id="35" dur="500"/>
                                        <p:tgtEl>
                                          <p:spTgt spid="226"/>
                                        </p:tgtEl>
                                      </p:cBhvr>
                                    </p:animEffect>
                                  </p:childTnLst>
                                </p:cTn>
                              </p:par>
                            </p:childTnLst>
                          </p:cTn>
                        </p:par>
                        <p:par>
                          <p:cTn id="36" fill="hold">
                            <p:stCondLst>
                              <p:cond delay="4000"/>
                            </p:stCondLst>
                            <p:childTnLst>
                              <p:par>
                                <p:cTn id="37" presetClass="entr" nodeType="afterEffect" presetSubtype="10" presetID="3" grpId="9" fill="hold">
                                  <p:stCondLst>
                                    <p:cond delay="0"/>
                                  </p:stCondLst>
                                  <p:iterate type="el" backwards="0">
                                    <p:tmAbs val="0"/>
                                  </p:iterate>
                                  <p:childTnLst>
                                    <p:set>
                                      <p:cBhvr>
                                        <p:cTn id="38" fill="hold"/>
                                        <p:tgtEl>
                                          <p:spTgt spid="227"/>
                                        </p:tgtEl>
                                        <p:attrNameLst>
                                          <p:attrName>style.visibility</p:attrName>
                                        </p:attrNameLst>
                                      </p:cBhvr>
                                      <p:to>
                                        <p:strVal val="visible"/>
                                      </p:to>
                                    </p:set>
                                    <p:animEffect filter="blinds(horizontal)" transition="in">
                                      <p:cBhvr>
                                        <p:cTn id="39" dur="500"/>
                                        <p:tgtEl>
                                          <p:spTgt spid="227"/>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10" presetID="3" grpId="10" fill="hold">
                                  <p:stCondLst>
                                    <p:cond delay="0"/>
                                  </p:stCondLst>
                                  <p:iterate type="el" backwards="0">
                                    <p:tmAbs val="0"/>
                                  </p:iterate>
                                  <p:childTnLst>
                                    <p:set>
                                      <p:cBhvr>
                                        <p:cTn id="43" fill="hold"/>
                                        <p:tgtEl>
                                          <p:spTgt spid="231"/>
                                        </p:tgtEl>
                                        <p:attrNameLst>
                                          <p:attrName>style.visibility</p:attrName>
                                        </p:attrNameLst>
                                      </p:cBhvr>
                                      <p:to>
                                        <p:strVal val="visible"/>
                                      </p:to>
                                    </p:set>
                                    <p:animEffect filter="blinds(horizontal)" transition="in">
                                      <p:cBhvr>
                                        <p:cTn id="44" dur="500"/>
                                        <p:tgtEl>
                                          <p:spTgt spid="231"/>
                                        </p:tgtEl>
                                      </p:cBhvr>
                                    </p:animEffect>
                                  </p:childTnLst>
                                </p:cTn>
                              </p:par>
                            </p:childTnLst>
                          </p:cTn>
                        </p:par>
                        <p:par>
                          <p:cTn id="45" fill="hold">
                            <p:stCondLst>
                              <p:cond delay="500"/>
                            </p:stCondLst>
                            <p:childTnLst>
                              <p:par>
                                <p:cTn id="46" presetClass="entr" nodeType="afterEffect" presetSubtype="10" presetID="3" grpId="11" fill="hold">
                                  <p:stCondLst>
                                    <p:cond delay="0"/>
                                  </p:stCondLst>
                                  <p:iterate type="el" backwards="0">
                                    <p:tmAbs val="0"/>
                                  </p:iterate>
                                  <p:childTnLst>
                                    <p:set>
                                      <p:cBhvr>
                                        <p:cTn id="47" fill="hold"/>
                                        <p:tgtEl>
                                          <p:spTgt spid="235"/>
                                        </p:tgtEl>
                                        <p:attrNameLst>
                                          <p:attrName>style.visibility</p:attrName>
                                        </p:attrNameLst>
                                      </p:cBhvr>
                                      <p:to>
                                        <p:strVal val="visible"/>
                                      </p:to>
                                    </p:set>
                                    <p:animEffect filter="blinds(horizontal)" transition="in">
                                      <p:cBhvr>
                                        <p:cTn id="48" dur="500"/>
                                        <p:tgtEl>
                                          <p:spTgt spid="235"/>
                                        </p:tgtEl>
                                      </p:cBhvr>
                                    </p:animEffect>
                                  </p:childTnLst>
                                </p:cTn>
                              </p:par>
                            </p:childTnLst>
                          </p:cTn>
                        </p:par>
                        <p:par>
                          <p:cTn id="49" fill="hold">
                            <p:stCondLst>
                              <p:cond delay="1000"/>
                            </p:stCondLst>
                            <p:childTnLst>
                              <p:par>
                                <p:cTn id="50" presetClass="entr" nodeType="afterEffect" presetSubtype="10" presetID="3" grpId="12" fill="hold">
                                  <p:stCondLst>
                                    <p:cond delay="0"/>
                                  </p:stCondLst>
                                  <p:iterate type="el" backwards="0">
                                    <p:tmAbs val="0"/>
                                  </p:iterate>
                                  <p:childTnLst>
                                    <p:set>
                                      <p:cBhvr>
                                        <p:cTn id="51" fill="hold"/>
                                        <p:tgtEl>
                                          <p:spTgt spid="239"/>
                                        </p:tgtEl>
                                        <p:attrNameLst>
                                          <p:attrName>style.visibility</p:attrName>
                                        </p:attrNameLst>
                                      </p:cBhvr>
                                      <p:to>
                                        <p:strVal val="visible"/>
                                      </p:to>
                                    </p:set>
                                    <p:animEffect filter="blinds(horizontal)" transition="in">
                                      <p:cBhvr>
                                        <p:cTn id="52" dur="500"/>
                                        <p:tgtEl>
                                          <p:spTgt spid="239"/>
                                        </p:tgtEl>
                                      </p:cBhvr>
                                    </p:animEffect>
                                  </p:childTnLst>
                                </p:cTn>
                              </p:par>
                            </p:childTnLst>
                          </p:cTn>
                        </p:par>
                        <p:par>
                          <p:cTn id="53" fill="hold">
                            <p:stCondLst>
                              <p:cond delay="1500"/>
                            </p:stCondLst>
                            <p:childTnLst>
                              <p:par>
                                <p:cTn id="54" presetClass="entr" nodeType="afterEffect" presetSubtype="10" presetID="3" grpId="13" fill="hold">
                                  <p:stCondLst>
                                    <p:cond delay="0"/>
                                  </p:stCondLst>
                                  <p:iterate type="el" backwards="0">
                                    <p:tmAbs val="0"/>
                                  </p:iterate>
                                  <p:childTnLst>
                                    <p:set>
                                      <p:cBhvr>
                                        <p:cTn id="55" fill="hold"/>
                                        <p:tgtEl>
                                          <p:spTgt spid="243"/>
                                        </p:tgtEl>
                                        <p:attrNameLst>
                                          <p:attrName>style.visibility</p:attrName>
                                        </p:attrNameLst>
                                      </p:cBhvr>
                                      <p:to>
                                        <p:strVal val="visible"/>
                                      </p:to>
                                    </p:set>
                                    <p:animEffect filter="blinds(horizontal)" transition="in">
                                      <p:cBhvr>
                                        <p:cTn id="56" dur="500"/>
                                        <p:tgtEl>
                                          <p:spTgt spid="243"/>
                                        </p:tgtEl>
                                      </p:cBhvr>
                                    </p:animEffect>
                                  </p:childTnLst>
                                </p:cTn>
                              </p:par>
                            </p:childTnLst>
                          </p:cTn>
                        </p:par>
                        <p:par>
                          <p:cTn id="57" fill="hold">
                            <p:stCondLst>
                              <p:cond delay="2000"/>
                            </p:stCondLst>
                            <p:childTnLst>
                              <p:par>
                                <p:cTn id="58" presetClass="entr" nodeType="afterEffect" presetSubtype="10" presetID="3" grpId="14" fill="hold">
                                  <p:stCondLst>
                                    <p:cond delay="0"/>
                                  </p:stCondLst>
                                  <p:iterate type="el" backwards="0">
                                    <p:tmAbs val="0"/>
                                  </p:iterate>
                                  <p:childTnLst>
                                    <p:set>
                                      <p:cBhvr>
                                        <p:cTn id="59" fill="hold"/>
                                        <p:tgtEl>
                                          <p:spTgt spid="247"/>
                                        </p:tgtEl>
                                        <p:attrNameLst>
                                          <p:attrName>style.visibility</p:attrName>
                                        </p:attrNameLst>
                                      </p:cBhvr>
                                      <p:to>
                                        <p:strVal val="visible"/>
                                      </p:to>
                                    </p:set>
                                    <p:animEffect filter="blinds(horizontal)" transition="in">
                                      <p:cBhvr>
                                        <p:cTn id="60" dur="500"/>
                                        <p:tgtEl>
                                          <p:spTgt spid="247"/>
                                        </p:tgtEl>
                                      </p:cBhvr>
                                    </p:animEffect>
                                  </p:childTnLst>
                                </p:cTn>
                              </p:par>
                            </p:childTnLst>
                          </p:cTn>
                        </p:par>
                        <p:par>
                          <p:cTn id="61" fill="hold">
                            <p:stCondLst>
                              <p:cond delay="2500"/>
                            </p:stCondLst>
                            <p:childTnLst>
                              <p:par>
                                <p:cTn id="62" presetClass="entr" nodeType="afterEffect" presetSubtype="10" presetID="3" grpId="15" fill="hold">
                                  <p:stCondLst>
                                    <p:cond delay="0"/>
                                  </p:stCondLst>
                                  <p:iterate type="el" backwards="0">
                                    <p:tmAbs val="0"/>
                                  </p:iterate>
                                  <p:childTnLst>
                                    <p:set>
                                      <p:cBhvr>
                                        <p:cTn id="63" fill="hold"/>
                                        <p:tgtEl>
                                          <p:spTgt spid="248"/>
                                        </p:tgtEl>
                                        <p:attrNameLst>
                                          <p:attrName>style.visibility</p:attrName>
                                        </p:attrNameLst>
                                      </p:cBhvr>
                                      <p:to>
                                        <p:strVal val="visible"/>
                                      </p:to>
                                    </p:set>
                                    <p:animEffect filter="blinds(horizontal)" transition="in">
                                      <p:cBhvr>
                                        <p:cTn id="64" dur="500"/>
                                        <p:tgtEl>
                                          <p:spTgt spid="248"/>
                                        </p:tgtEl>
                                      </p:cBhvr>
                                    </p:animEffect>
                                  </p:childTnLst>
                                </p:cTn>
                              </p:par>
                            </p:childTnLst>
                          </p:cTn>
                        </p:par>
                        <p:par>
                          <p:cTn id="65" fill="hold">
                            <p:stCondLst>
                              <p:cond delay="3000"/>
                            </p:stCondLst>
                            <p:childTnLst>
                              <p:par>
                                <p:cTn id="66" presetClass="entr" nodeType="afterEffect" presetSubtype="10" presetID="3" grpId="16" fill="hold">
                                  <p:stCondLst>
                                    <p:cond delay="0"/>
                                  </p:stCondLst>
                                  <p:iterate type="el" backwards="0">
                                    <p:tmAbs val="0"/>
                                  </p:iterate>
                                  <p:childTnLst>
                                    <p:set>
                                      <p:cBhvr>
                                        <p:cTn id="67" fill="hold"/>
                                        <p:tgtEl>
                                          <p:spTgt spid="249"/>
                                        </p:tgtEl>
                                        <p:attrNameLst>
                                          <p:attrName>style.visibility</p:attrName>
                                        </p:attrNameLst>
                                      </p:cBhvr>
                                      <p:to>
                                        <p:strVal val="visible"/>
                                      </p:to>
                                    </p:set>
                                    <p:animEffect filter="blinds(horizontal)" transition="in">
                                      <p:cBhvr>
                                        <p:cTn id="68" dur="500"/>
                                        <p:tgtEl>
                                          <p:spTgt spid="249"/>
                                        </p:tgtEl>
                                      </p:cBhvr>
                                    </p:animEffect>
                                  </p:childTnLst>
                                </p:cTn>
                              </p:par>
                            </p:childTnLst>
                          </p:cTn>
                        </p:par>
                        <p:par>
                          <p:cTn id="69" fill="hold">
                            <p:stCondLst>
                              <p:cond delay="3500"/>
                            </p:stCondLst>
                            <p:childTnLst>
                              <p:par>
                                <p:cTn id="70" presetClass="entr" nodeType="afterEffect" presetSubtype="10" presetID="3" grpId="17" fill="hold">
                                  <p:stCondLst>
                                    <p:cond delay="0"/>
                                  </p:stCondLst>
                                  <p:iterate type="el" backwards="0">
                                    <p:tmAbs val="0"/>
                                  </p:iterate>
                                  <p:childTnLst>
                                    <p:set>
                                      <p:cBhvr>
                                        <p:cTn id="71" fill="hold"/>
                                        <p:tgtEl>
                                          <p:spTgt spid="250"/>
                                        </p:tgtEl>
                                        <p:attrNameLst>
                                          <p:attrName>style.visibility</p:attrName>
                                        </p:attrNameLst>
                                      </p:cBhvr>
                                      <p:to>
                                        <p:strVal val="visible"/>
                                      </p:to>
                                    </p:set>
                                    <p:animEffect filter="blinds(horizontal)" transition="in">
                                      <p:cBhvr>
                                        <p:cTn id="72" dur="500"/>
                                        <p:tgtEl>
                                          <p:spTgt spid="250"/>
                                        </p:tgtEl>
                                      </p:cBhvr>
                                    </p:animEffect>
                                  </p:childTnLst>
                                </p:cTn>
                              </p:par>
                            </p:childTnLst>
                          </p:cTn>
                        </p:par>
                        <p:par>
                          <p:cTn id="73" fill="hold">
                            <p:stCondLst>
                              <p:cond delay="4000"/>
                            </p:stCondLst>
                            <p:childTnLst>
                              <p:par>
                                <p:cTn id="74" presetClass="entr" nodeType="afterEffect" presetSubtype="10" presetID="3" grpId="18" fill="hold">
                                  <p:stCondLst>
                                    <p:cond delay="0"/>
                                  </p:stCondLst>
                                  <p:iterate type="el" backwards="0">
                                    <p:tmAbs val="0"/>
                                  </p:iterate>
                                  <p:childTnLst>
                                    <p:set>
                                      <p:cBhvr>
                                        <p:cTn id="75" fill="hold"/>
                                        <p:tgtEl>
                                          <p:spTgt spid="251"/>
                                        </p:tgtEl>
                                        <p:attrNameLst>
                                          <p:attrName>style.visibility</p:attrName>
                                        </p:attrNameLst>
                                      </p:cBhvr>
                                      <p:to>
                                        <p:strVal val="visible"/>
                                      </p:to>
                                    </p:set>
                                    <p:animEffect filter="blinds(horizontal)" transition="in">
                                      <p:cBhvr>
                                        <p:cTn id="76" dur="500"/>
                                        <p:tgtEl>
                                          <p:spTgt spid="251"/>
                                        </p:tgtEl>
                                      </p:cBhvr>
                                    </p:animEffect>
                                  </p:childTnLst>
                                </p:cTn>
                              </p:par>
                            </p:childTnLst>
                          </p:cTn>
                        </p:par>
                      </p:childTnLst>
                    </p:cTn>
                  </p:par>
                  <p:par>
                    <p:cTn id="77" fill="hold">
                      <p:stCondLst>
                        <p:cond delay="indefinite"/>
                      </p:stCondLst>
                      <p:childTnLst>
                        <p:par>
                          <p:cTn id="78" fill="hold">
                            <p:stCondLst>
                              <p:cond delay="0"/>
                            </p:stCondLst>
                            <p:childTnLst>
                              <p:par>
                                <p:cTn id="79" presetClass="entr" nodeType="clickEffect" presetSubtype="10" presetID="3" grpId="19" fill="hold">
                                  <p:stCondLst>
                                    <p:cond delay="0"/>
                                  </p:stCondLst>
                                  <p:iterate type="el" backwards="0">
                                    <p:tmAbs val="0"/>
                                  </p:iterate>
                                  <p:childTnLst>
                                    <p:set>
                                      <p:cBhvr>
                                        <p:cTn id="80" fill="hold"/>
                                        <p:tgtEl>
                                          <p:spTgt spid="252"/>
                                        </p:tgtEl>
                                        <p:attrNameLst>
                                          <p:attrName>style.visibility</p:attrName>
                                        </p:attrNameLst>
                                      </p:cBhvr>
                                      <p:to>
                                        <p:strVal val="visible"/>
                                      </p:to>
                                    </p:set>
                                    <p:animEffect filter="blinds(horizontal)" transition="in">
                                      <p:cBhvr>
                                        <p:cTn id="81" dur="500"/>
                                        <p:tgtEl>
                                          <p:spTgt spid="252"/>
                                        </p:tgtEl>
                                      </p:cBhvr>
                                    </p:animEffect>
                                  </p:childTnLst>
                                </p:cTn>
                              </p:par>
                            </p:childTnLst>
                          </p:cTn>
                        </p:par>
                      </p:childTnLst>
                    </p:cTn>
                  </p:par>
                  <p:par>
                    <p:cTn id="82" fill="hold">
                      <p:stCondLst>
                        <p:cond delay="indefinite"/>
                      </p:stCondLst>
                      <p:childTnLst>
                        <p:par>
                          <p:cTn id="83" fill="hold">
                            <p:stCondLst>
                              <p:cond delay="0"/>
                            </p:stCondLst>
                            <p:childTnLst>
                              <p:par>
                                <p:cTn id="84" presetClass="entr" nodeType="clickEffect" presetSubtype="10" presetID="3" grpId="20" fill="hold">
                                  <p:stCondLst>
                                    <p:cond delay="0"/>
                                  </p:stCondLst>
                                  <p:iterate type="el" backwards="0">
                                    <p:tmAbs val="0"/>
                                  </p:iterate>
                                  <p:childTnLst>
                                    <p:set>
                                      <p:cBhvr>
                                        <p:cTn id="85" fill="hold"/>
                                        <p:tgtEl>
                                          <p:spTgt spid="253"/>
                                        </p:tgtEl>
                                        <p:attrNameLst>
                                          <p:attrName>style.visibility</p:attrName>
                                        </p:attrNameLst>
                                      </p:cBhvr>
                                      <p:to>
                                        <p:strVal val="visible"/>
                                      </p:to>
                                    </p:set>
                                    <p:animEffect filter="blinds(horizontal)" transition="in">
                                      <p:cBhvr>
                                        <p:cTn id="86" dur="500"/>
                                        <p:tgtEl>
                                          <p:spTgt spid="253"/>
                                        </p:tgtEl>
                                      </p:cBhvr>
                                    </p:animEffect>
                                  </p:childTnLst>
                                </p:cTn>
                              </p:par>
                            </p:childTnLst>
                          </p:cTn>
                        </p:par>
                      </p:childTnLst>
                    </p:cTn>
                  </p:par>
                  <p:par>
                    <p:cTn id="87" fill="hold">
                      <p:stCondLst>
                        <p:cond delay="indefinite"/>
                      </p:stCondLst>
                      <p:childTnLst>
                        <p:par>
                          <p:cTn id="88" fill="hold">
                            <p:stCondLst>
                              <p:cond delay="0"/>
                            </p:stCondLst>
                            <p:childTnLst>
                              <p:par>
                                <p:cTn id="89" presetClass="entr" nodeType="clickEffect" presetSubtype="10" presetID="3" grpId="21" fill="hold">
                                  <p:stCondLst>
                                    <p:cond delay="0"/>
                                  </p:stCondLst>
                                  <p:iterate type="el" backwards="0">
                                    <p:tmAbs val="0"/>
                                  </p:iterate>
                                  <p:childTnLst>
                                    <p:set>
                                      <p:cBhvr>
                                        <p:cTn id="90" fill="hold"/>
                                        <p:tgtEl>
                                          <p:spTgt spid="254"/>
                                        </p:tgtEl>
                                        <p:attrNameLst>
                                          <p:attrName>style.visibility</p:attrName>
                                        </p:attrNameLst>
                                      </p:cBhvr>
                                      <p:to>
                                        <p:strVal val="visible"/>
                                      </p:to>
                                    </p:set>
                                    <p:animEffect filter="blinds(horizontal)" transition="in">
                                      <p:cBhvr>
                                        <p:cTn id="91" dur="500"/>
                                        <p:tgtEl>
                                          <p:spTgt spid="254"/>
                                        </p:tgtEl>
                                      </p:cBhvr>
                                    </p:animEffect>
                                  </p:childTnLst>
                                </p:cTn>
                              </p:par>
                            </p:childTnLst>
                          </p:cTn>
                        </p:par>
                      </p:childTnLst>
                    </p:cTn>
                  </p:par>
                  <p:par>
                    <p:cTn id="92" fill="hold">
                      <p:stCondLst>
                        <p:cond delay="indefinite"/>
                      </p:stCondLst>
                      <p:childTnLst>
                        <p:par>
                          <p:cTn id="93" fill="hold">
                            <p:stCondLst>
                              <p:cond delay="0"/>
                            </p:stCondLst>
                            <p:childTnLst>
                              <p:par>
                                <p:cTn id="94" presetClass="entr" nodeType="clickEffect" presetSubtype="10" presetID="3" grpId="22" fill="hold">
                                  <p:stCondLst>
                                    <p:cond delay="0"/>
                                  </p:stCondLst>
                                  <p:iterate type="el" backwards="0">
                                    <p:tmAbs val="0"/>
                                  </p:iterate>
                                  <p:childTnLst>
                                    <p:set>
                                      <p:cBhvr>
                                        <p:cTn id="95" fill="hold"/>
                                        <p:tgtEl>
                                          <p:spTgt spid="255"/>
                                        </p:tgtEl>
                                        <p:attrNameLst>
                                          <p:attrName>style.visibility</p:attrName>
                                        </p:attrNameLst>
                                      </p:cBhvr>
                                      <p:to>
                                        <p:strVal val="visible"/>
                                      </p:to>
                                    </p:set>
                                    <p:animEffect filter="blinds(horizontal)" transition="in">
                                      <p:cBhvr>
                                        <p:cTn id="96" dur="5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5" grpId="11"/>
      <p:bldP build="whole" bldLvl="1" animBg="1" rev="0" advAuto="0" spid="248" grpId="15"/>
      <p:bldP build="whole" bldLvl="1" animBg="1" rev="0" advAuto="0" spid="227" grpId="9"/>
      <p:bldP build="whole" bldLvl="1" animBg="1" rev="0" advAuto="0" spid="226" grpId="8"/>
      <p:bldP build="whole" bldLvl="1" animBg="1" rev="0" advAuto="0" spid="225" grpId="7"/>
      <p:bldP build="whole" bldLvl="1" animBg="1" rev="0" advAuto="0" spid="223" grpId="5"/>
      <p:bldP build="whole" bldLvl="1" animBg="1" rev="0" advAuto="0" spid="250" grpId="17"/>
      <p:bldP build="whole" bldLvl="1" animBg="1" rev="0" advAuto="0" spid="249" grpId="16"/>
      <p:bldP build="whole" bldLvl="1" animBg="1" rev="0" advAuto="0" spid="219" grpId="4"/>
      <p:bldP build="whole" bldLvl="1" animBg="1" rev="0" advAuto="0" spid="215" grpId="3"/>
      <p:bldP build="whole" bldLvl="1" animBg="1" rev="0" advAuto="0" spid="252" grpId="19"/>
      <p:bldP build="whole" bldLvl="1" animBg="1" rev="0" advAuto="0" spid="239" grpId="12"/>
      <p:bldP build="whole" bldLvl="1" animBg="1" rev="0" advAuto="0" spid="251" grpId="18"/>
      <p:bldP build="whole" bldLvl="1" animBg="1" rev="0" advAuto="0" spid="224" grpId="6"/>
      <p:bldP build="whole" bldLvl="1" animBg="1" rev="0" advAuto="0" spid="254" grpId="21"/>
      <p:bldP build="whole" bldLvl="1" animBg="1" rev="0" advAuto="0" spid="211" grpId="2"/>
      <p:bldP build="whole" bldLvl="1" animBg="1" rev="0" advAuto="0" spid="243" grpId="13"/>
      <p:bldP build="whole" bldLvl="1" animBg="1" rev="0" advAuto="0" spid="247" grpId="14"/>
      <p:bldP build="whole" bldLvl="1" animBg="1" rev="0" advAuto="0" spid="253" grpId="20"/>
      <p:bldP build="whole" bldLvl="1" animBg="1" rev="0" advAuto="0" spid="231" grpId="10"/>
      <p:bldP build="whole" bldLvl="1" animBg="1" rev="0" advAuto="0" spid="255" grpId="22"/>
      <p:bldP build="whole" bldLvl="1" animBg="1" rev="0" advAuto="0" spid="207"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Abitur: Zulassung (Block I)"/>
          <p:cNvSpPr txBox="1"/>
          <p:nvPr/>
        </p:nvSpPr>
        <p:spPr>
          <a:xfrm>
            <a:off x="1557337" y="438150"/>
            <a:ext cx="6726238" cy="7386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spcBef>
                <a:spcPts val="2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600">
                <a:solidFill>
                  <a:srgbClr val="FFFFFF"/>
                </a:solidFill>
                <a:latin typeface="Comic Sans MS"/>
                <a:ea typeface="Comic Sans MS"/>
                <a:cs typeface="Comic Sans MS"/>
                <a:sym typeface="Comic Sans MS"/>
              </a:defRPr>
            </a:pPr>
            <a:r>
              <a:t>Abitur</a:t>
            </a:r>
            <a:r>
              <a:rPr sz="2700"/>
              <a:t>: </a:t>
            </a:r>
            <a:r>
              <a:t>Zulassung (Block I)</a:t>
            </a:r>
          </a:p>
        </p:txBody>
      </p:sp>
      <p:sp>
        <p:nvSpPr>
          <p:cNvPr id="258" name="Linie"/>
          <p:cNvSpPr/>
          <p:nvPr/>
        </p:nvSpPr>
        <p:spPr>
          <a:xfrm>
            <a:off x="1557337" y="1141413"/>
            <a:ext cx="7405688" cy="1587"/>
          </a:xfrm>
          <a:prstGeom prst="line">
            <a:avLst/>
          </a:prstGeom>
          <a:ln w="38160">
            <a:solidFill>
              <a:srgbClr val="FFFFFF"/>
            </a:solidFill>
            <a:miter/>
          </a:ln>
        </p:spPr>
        <p:txBody>
          <a:bodyPr lIns="45719" rIns="45719"/>
          <a:lstStyle/>
          <a:p>
            <a:pPr/>
          </a:p>
        </p:txBody>
      </p:sp>
      <p:sp>
        <p:nvSpPr>
          <p:cNvPr id="259" name="Form"/>
          <p:cNvSpPr/>
          <p:nvPr/>
        </p:nvSpPr>
        <p:spPr>
          <a:xfrm>
            <a:off x="7695771" y="351366"/>
            <a:ext cx="3036158" cy="18923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6"/>
                </a:moveTo>
                <a:lnTo>
                  <a:pt x="5398" y="16206"/>
                </a:lnTo>
                <a:lnTo>
                  <a:pt x="5398" y="0"/>
                </a:lnTo>
                <a:lnTo>
                  <a:pt x="16202" y="0"/>
                </a:lnTo>
                <a:lnTo>
                  <a:pt x="16202" y="16206"/>
                </a:lnTo>
                <a:lnTo>
                  <a:pt x="21600" y="16206"/>
                </a:lnTo>
                <a:lnTo>
                  <a:pt x="10800" y="21600"/>
                </a:lnTo>
                <a:close/>
              </a:path>
            </a:pathLst>
          </a:custGeom>
          <a:solidFill>
            <a:srgbClr val="FFCC66"/>
          </a:solidFill>
          <a:ln w="9360">
            <a:solidFill>
              <a:srgbClr val="FFFFFF"/>
            </a:solidFill>
            <a:miter/>
          </a:ln>
        </p:spPr>
        <p:txBody>
          <a:bodyPr lIns="45719" rIns="45719" anchor="ctr"/>
          <a:lstStyle/>
          <a:p>
            <a:pPr>
              <a:defRPr>
                <a:solidFill>
                  <a:srgbClr val="FFFFFF"/>
                </a:solidFill>
              </a:defRPr>
            </a:pPr>
          </a:p>
        </p:txBody>
      </p:sp>
      <p:sp>
        <p:nvSpPr>
          <p:cNvPr id="260" name="Bedingungen für die Zulassung zur Abiturprüfung"/>
          <p:cNvSpPr txBox="1"/>
          <p:nvPr/>
        </p:nvSpPr>
        <p:spPr>
          <a:xfrm>
            <a:off x="8372475" y="409575"/>
            <a:ext cx="1682750" cy="12720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lgn="ct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001932"/>
                </a:solidFill>
                <a:latin typeface="Comic Sans MS"/>
                <a:ea typeface="Comic Sans MS"/>
                <a:cs typeface="Comic Sans MS"/>
                <a:sym typeface="Comic Sans MS"/>
              </a:defRPr>
            </a:lvl1pPr>
          </a:lstStyle>
          <a:p>
            <a:pPr/>
            <a:r>
              <a:t>Bedingungen für die Zulassung zur Abiturprüfung</a:t>
            </a:r>
          </a:p>
        </p:txBody>
      </p:sp>
      <p:sp>
        <p:nvSpPr>
          <p:cNvPr id="261" name="1. Fach"/>
          <p:cNvSpPr txBox="1"/>
          <p:nvPr/>
        </p:nvSpPr>
        <p:spPr>
          <a:xfrm>
            <a:off x="1266825" y="2076450"/>
            <a:ext cx="1263650" cy="445793"/>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500">
                <a:solidFill>
                  <a:srgbClr val="FFFFFF"/>
                </a:solidFill>
              </a:defRPr>
            </a:lvl1pPr>
          </a:lstStyle>
          <a:p>
            <a:pPr/>
            <a:r>
              <a:t>1. Fach</a:t>
            </a:r>
          </a:p>
        </p:txBody>
      </p:sp>
      <p:sp>
        <p:nvSpPr>
          <p:cNvPr id="262" name="2. Fach"/>
          <p:cNvSpPr txBox="1"/>
          <p:nvPr/>
        </p:nvSpPr>
        <p:spPr>
          <a:xfrm>
            <a:off x="1277937" y="2624137"/>
            <a:ext cx="1263651" cy="445793"/>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500">
                <a:solidFill>
                  <a:srgbClr val="FFFFFF"/>
                </a:solidFill>
              </a:defRPr>
            </a:lvl1pPr>
          </a:lstStyle>
          <a:p>
            <a:pPr/>
            <a:r>
              <a:t>2. Fach</a:t>
            </a:r>
          </a:p>
        </p:txBody>
      </p:sp>
      <p:sp>
        <p:nvSpPr>
          <p:cNvPr id="263" name="3. Fach"/>
          <p:cNvSpPr txBox="1"/>
          <p:nvPr/>
        </p:nvSpPr>
        <p:spPr>
          <a:xfrm>
            <a:off x="1289050" y="3405187"/>
            <a:ext cx="1263650" cy="445793"/>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500">
                <a:solidFill>
                  <a:srgbClr val="FFFFFF"/>
                </a:solidFill>
              </a:defRPr>
            </a:lvl1pPr>
          </a:lstStyle>
          <a:p>
            <a:pPr/>
            <a:r>
              <a:t>3. Fach</a:t>
            </a:r>
          </a:p>
        </p:txBody>
      </p:sp>
      <p:sp>
        <p:nvSpPr>
          <p:cNvPr id="264" name="4. Fach"/>
          <p:cNvSpPr txBox="1"/>
          <p:nvPr/>
        </p:nvSpPr>
        <p:spPr>
          <a:xfrm>
            <a:off x="1300162" y="4029075"/>
            <a:ext cx="1263651" cy="445793"/>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500">
                <a:solidFill>
                  <a:srgbClr val="FFFFFF"/>
                </a:solidFill>
              </a:defRPr>
            </a:lvl1pPr>
          </a:lstStyle>
          <a:p>
            <a:pPr/>
            <a:r>
              <a:t>4. Fach</a:t>
            </a:r>
          </a:p>
        </p:txBody>
      </p:sp>
      <p:sp>
        <p:nvSpPr>
          <p:cNvPr id="265" name="Rechteck"/>
          <p:cNvSpPr/>
          <p:nvPr/>
        </p:nvSpPr>
        <p:spPr>
          <a:xfrm>
            <a:off x="3402012" y="1454149"/>
            <a:ext cx="3879851" cy="5980114"/>
          </a:xfrm>
          <a:prstGeom prst="rect">
            <a:avLst/>
          </a:prstGeom>
          <a:solidFill>
            <a:srgbClr val="FFCC66"/>
          </a:solidFill>
          <a:ln w="9360">
            <a:solidFill>
              <a:srgbClr val="FFFFFF"/>
            </a:solidFill>
            <a:miter/>
          </a:ln>
        </p:spPr>
        <p:txBody>
          <a:bodyPr lIns="45719" rIns="45719" anchor="ctr"/>
          <a:lstStyle/>
          <a:p>
            <a:pPr>
              <a:defRPr>
                <a:solidFill>
                  <a:srgbClr val="FFFFFF"/>
                </a:solidFill>
              </a:defRPr>
            </a:pPr>
          </a:p>
        </p:txBody>
      </p:sp>
      <p:sp>
        <p:nvSpPr>
          <p:cNvPr id="266" name="Q1.1"/>
          <p:cNvSpPr txBox="1"/>
          <p:nvPr/>
        </p:nvSpPr>
        <p:spPr>
          <a:xfrm>
            <a:off x="3451225" y="1531937"/>
            <a:ext cx="757238" cy="4592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Comic Sans MS"/>
                <a:ea typeface="Comic Sans MS"/>
                <a:cs typeface="Comic Sans MS"/>
                <a:sym typeface="Comic Sans MS"/>
              </a:defRPr>
            </a:lvl1pPr>
          </a:lstStyle>
          <a:p>
            <a:pPr/>
            <a:r>
              <a:t>Q1.1</a:t>
            </a:r>
          </a:p>
        </p:txBody>
      </p:sp>
      <p:sp>
        <p:nvSpPr>
          <p:cNvPr id="267" name="Q1.2"/>
          <p:cNvSpPr txBox="1"/>
          <p:nvPr/>
        </p:nvSpPr>
        <p:spPr>
          <a:xfrm>
            <a:off x="4376737" y="1531937"/>
            <a:ext cx="927101" cy="4592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Comic Sans MS"/>
                <a:ea typeface="Comic Sans MS"/>
                <a:cs typeface="Comic Sans MS"/>
                <a:sym typeface="Comic Sans MS"/>
              </a:defRPr>
            </a:lvl1pPr>
          </a:lstStyle>
          <a:p>
            <a:pPr/>
            <a:r>
              <a:t>Q1.2</a:t>
            </a:r>
          </a:p>
        </p:txBody>
      </p:sp>
      <p:sp>
        <p:nvSpPr>
          <p:cNvPr id="268" name="Q2.1"/>
          <p:cNvSpPr txBox="1"/>
          <p:nvPr/>
        </p:nvSpPr>
        <p:spPr>
          <a:xfrm>
            <a:off x="5386387" y="1531937"/>
            <a:ext cx="849313" cy="4592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Comic Sans MS"/>
                <a:ea typeface="Comic Sans MS"/>
                <a:cs typeface="Comic Sans MS"/>
                <a:sym typeface="Comic Sans MS"/>
              </a:defRPr>
            </a:lvl1pPr>
          </a:lstStyle>
          <a:p>
            <a:pPr/>
            <a:r>
              <a:t>Q2.1</a:t>
            </a:r>
          </a:p>
        </p:txBody>
      </p:sp>
      <p:sp>
        <p:nvSpPr>
          <p:cNvPr id="269" name="Kreis"/>
          <p:cNvSpPr/>
          <p:nvPr/>
        </p:nvSpPr>
        <p:spPr>
          <a:xfrm>
            <a:off x="3451225" y="2000250"/>
            <a:ext cx="758825" cy="701676"/>
          </a:xfrm>
          <a:prstGeom prst="ellipse">
            <a:avLst/>
          </a:prstGeom>
          <a:solidFill>
            <a:srgbClr val="CC3399"/>
          </a:solidFill>
          <a:ln w="9360">
            <a:solidFill>
              <a:srgbClr val="FFFFFF"/>
            </a:solidFill>
            <a:miter/>
          </a:ln>
        </p:spPr>
        <p:txBody>
          <a:bodyPr lIns="45719" rIns="45719" anchor="ctr"/>
          <a:lstStyle/>
          <a:p>
            <a:pPr>
              <a:defRPr>
                <a:solidFill>
                  <a:srgbClr val="FFFFFF"/>
                </a:solidFill>
              </a:defRPr>
            </a:pPr>
          </a:p>
        </p:txBody>
      </p:sp>
      <p:sp>
        <p:nvSpPr>
          <p:cNvPr id="270" name="Kreis"/>
          <p:cNvSpPr/>
          <p:nvPr/>
        </p:nvSpPr>
        <p:spPr>
          <a:xfrm>
            <a:off x="4460875" y="2000250"/>
            <a:ext cx="758825" cy="701676"/>
          </a:xfrm>
          <a:prstGeom prst="ellipse">
            <a:avLst/>
          </a:prstGeom>
          <a:solidFill>
            <a:srgbClr val="CC3399"/>
          </a:solidFill>
          <a:ln w="9360">
            <a:solidFill>
              <a:srgbClr val="FFFFFF"/>
            </a:solidFill>
            <a:miter/>
          </a:ln>
        </p:spPr>
        <p:txBody>
          <a:bodyPr lIns="45719" rIns="45719" anchor="ctr"/>
          <a:lstStyle/>
          <a:p>
            <a:pPr>
              <a:defRPr>
                <a:solidFill>
                  <a:srgbClr val="FFFFFF"/>
                </a:solidFill>
              </a:defRPr>
            </a:pPr>
          </a:p>
        </p:txBody>
      </p:sp>
      <p:sp>
        <p:nvSpPr>
          <p:cNvPr id="271" name="Kreis"/>
          <p:cNvSpPr/>
          <p:nvPr/>
        </p:nvSpPr>
        <p:spPr>
          <a:xfrm>
            <a:off x="5378450" y="2000250"/>
            <a:ext cx="758825" cy="701676"/>
          </a:xfrm>
          <a:prstGeom prst="ellipse">
            <a:avLst/>
          </a:prstGeom>
          <a:solidFill>
            <a:srgbClr val="CC3399"/>
          </a:solidFill>
          <a:ln w="9360">
            <a:solidFill>
              <a:srgbClr val="FFFFFF"/>
            </a:solidFill>
            <a:miter/>
          </a:ln>
        </p:spPr>
        <p:txBody>
          <a:bodyPr lIns="45719" rIns="45719" anchor="ctr"/>
          <a:lstStyle/>
          <a:p>
            <a:pPr>
              <a:defRPr>
                <a:solidFill>
                  <a:srgbClr val="FFFFFF"/>
                </a:solidFill>
              </a:defRPr>
            </a:pPr>
          </a:p>
        </p:txBody>
      </p:sp>
      <p:sp>
        <p:nvSpPr>
          <p:cNvPr id="272" name="2 x 15"/>
          <p:cNvSpPr txBox="1"/>
          <p:nvPr/>
        </p:nvSpPr>
        <p:spPr>
          <a:xfrm>
            <a:off x="3432175" y="2155825"/>
            <a:ext cx="1011238"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2 x 15</a:t>
            </a:r>
          </a:p>
        </p:txBody>
      </p:sp>
      <p:sp>
        <p:nvSpPr>
          <p:cNvPr id="273" name="Kreis"/>
          <p:cNvSpPr/>
          <p:nvPr/>
        </p:nvSpPr>
        <p:spPr>
          <a:xfrm>
            <a:off x="3451225" y="2546350"/>
            <a:ext cx="758825" cy="703263"/>
          </a:xfrm>
          <a:prstGeom prst="ellipse">
            <a:avLst/>
          </a:prstGeom>
          <a:solidFill>
            <a:srgbClr val="CC3399"/>
          </a:solidFill>
          <a:ln w="9360">
            <a:solidFill>
              <a:srgbClr val="FFFFFF"/>
            </a:solidFill>
            <a:miter/>
          </a:ln>
        </p:spPr>
        <p:txBody>
          <a:bodyPr lIns="45719" rIns="45719" anchor="ctr"/>
          <a:lstStyle/>
          <a:p>
            <a:pPr>
              <a:defRPr>
                <a:solidFill>
                  <a:srgbClr val="FFFFFF"/>
                </a:solidFill>
              </a:defRPr>
            </a:pPr>
          </a:p>
        </p:txBody>
      </p:sp>
      <p:sp>
        <p:nvSpPr>
          <p:cNvPr id="274" name="2 x 15"/>
          <p:cNvSpPr txBox="1"/>
          <p:nvPr/>
        </p:nvSpPr>
        <p:spPr>
          <a:xfrm>
            <a:off x="3432175" y="2701925"/>
            <a:ext cx="1011238"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2 x 15</a:t>
            </a:r>
          </a:p>
        </p:txBody>
      </p:sp>
      <p:sp>
        <p:nvSpPr>
          <p:cNvPr id="275" name="Kreis"/>
          <p:cNvSpPr/>
          <p:nvPr/>
        </p:nvSpPr>
        <p:spPr>
          <a:xfrm>
            <a:off x="4460875" y="2546350"/>
            <a:ext cx="758825" cy="703263"/>
          </a:xfrm>
          <a:prstGeom prst="ellipse">
            <a:avLst/>
          </a:prstGeom>
          <a:solidFill>
            <a:srgbClr val="CC3399"/>
          </a:solidFill>
          <a:ln w="9360">
            <a:solidFill>
              <a:srgbClr val="FFFFFF"/>
            </a:solidFill>
            <a:miter/>
          </a:ln>
        </p:spPr>
        <p:txBody>
          <a:bodyPr lIns="45719" rIns="45719" anchor="ctr"/>
          <a:lstStyle/>
          <a:p>
            <a:pPr>
              <a:defRPr>
                <a:solidFill>
                  <a:srgbClr val="FFFFFF"/>
                </a:solidFill>
              </a:defRPr>
            </a:pPr>
          </a:p>
        </p:txBody>
      </p:sp>
      <p:sp>
        <p:nvSpPr>
          <p:cNvPr id="276" name="Kreis"/>
          <p:cNvSpPr/>
          <p:nvPr/>
        </p:nvSpPr>
        <p:spPr>
          <a:xfrm>
            <a:off x="5378450" y="2546350"/>
            <a:ext cx="758825" cy="703263"/>
          </a:xfrm>
          <a:prstGeom prst="ellipse">
            <a:avLst/>
          </a:prstGeom>
          <a:solidFill>
            <a:srgbClr val="CC3399"/>
          </a:solidFill>
          <a:ln w="9360">
            <a:solidFill>
              <a:srgbClr val="FFFFFF"/>
            </a:solidFill>
            <a:miter/>
          </a:ln>
        </p:spPr>
        <p:txBody>
          <a:bodyPr lIns="45719" rIns="45719" anchor="ctr"/>
          <a:lstStyle/>
          <a:p>
            <a:pPr>
              <a:defRPr>
                <a:solidFill>
                  <a:srgbClr val="FFFFFF"/>
                </a:solidFill>
              </a:defRPr>
            </a:pPr>
          </a:p>
        </p:txBody>
      </p:sp>
      <p:sp>
        <p:nvSpPr>
          <p:cNvPr id="277" name="2 x 15"/>
          <p:cNvSpPr txBox="1"/>
          <p:nvPr/>
        </p:nvSpPr>
        <p:spPr>
          <a:xfrm>
            <a:off x="4440237" y="2155825"/>
            <a:ext cx="1012826"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2 x 15</a:t>
            </a:r>
          </a:p>
        </p:txBody>
      </p:sp>
      <p:sp>
        <p:nvSpPr>
          <p:cNvPr id="278" name="2 x 15"/>
          <p:cNvSpPr txBox="1"/>
          <p:nvPr/>
        </p:nvSpPr>
        <p:spPr>
          <a:xfrm>
            <a:off x="5357812" y="2155825"/>
            <a:ext cx="1011238"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2 x 15</a:t>
            </a:r>
          </a:p>
        </p:txBody>
      </p:sp>
      <p:sp>
        <p:nvSpPr>
          <p:cNvPr id="279" name="2 x 15"/>
          <p:cNvSpPr txBox="1"/>
          <p:nvPr/>
        </p:nvSpPr>
        <p:spPr>
          <a:xfrm>
            <a:off x="4440237" y="2701925"/>
            <a:ext cx="1012826"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2 x 15</a:t>
            </a:r>
          </a:p>
        </p:txBody>
      </p:sp>
      <p:sp>
        <p:nvSpPr>
          <p:cNvPr id="280" name="2 x 15"/>
          <p:cNvSpPr txBox="1"/>
          <p:nvPr/>
        </p:nvSpPr>
        <p:spPr>
          <a:xfrm>
            <a:off x="5367337" y="2701925"/>
            <a:ext cx="1011238"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2 x 15</a:t>
            </a:r>
          </a:p>
        </p:txBody>
      </p:sp>
      <p:sp>
        <p:nvSpPr>
          <p:cNvPr id="281" name="Kreis"/>
          <p:cNvSpPr/>
          <p:nvPr/>
        </p:nvSpPr>
        <p:spPr>
          <a:xfrm>
            <a:off x="3451225" y="3395662"/>
            <a:ext cx="758825"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282" name="Kreis"/>
          <p:cNvSpPr/>
          <p:nvPr/>
        </p:nvSpPr>
        <p:spPr>
          <a:xfrm>
            <a:off x="3462337" y="4543425"/>
            <a:ext cx="758826"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283" name="Q2.2"/>
          <p:cNvSpPr txBox="1"/>
          <p:nvPr/>
        </p:nvSpPr>
        <p:spPr>
          <a:xfrm>
            <a:off x="6269037" y="1517650"/>
            <a:ext cx="925513" cy="4592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Comic Sans MS"/>
                <a:ea typeface="Comic Sans MS"/>
                <a:cs typeface="Comic Sans MS"/>
                <a:sym typeface="Comic Sans MS"/>
              </a:defRPr>
            </a:lvl1pPr>
          </a:lstStyle>
          <a:p>
            <a:pPr/>
            <a:r>
              <a:t>Q2.2</a:t>
            </a:r>
          </a:p>
        </p:txBody>
      </p:sp>
      <p:sp>
        <p:nvSpPr>
          <p:cNvPr id="284" name="Kreis"/>
          <p:cNvSpPr/>
          <p:nvPr/>
        </p:nvSpPr>
        <p:spPr>
          <a:xfrm>
            <a:off x="3451225" y="5043487"/>
            <a:ext cx="758825" cy="703263"/>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285" name="Kreis"/>
          <p:cNvSpPr/>
          <p:nvPr/>
        </p:nvSpPr>
        <p:spPr>
          <a:xfrm>
            <a:off x="3451225" y="5591175"/>
            <a:ext cx="758825"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286" name="Kreis"/>
          <p:cNvSpPr/>
          <p:nvPr/>
        </p:nvSpPr>
        <p:spPr>
          <a:xfrm>
            <a:off x="3451225" y="6137275"/>
            <a:ext cx="758825"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287" name="Kreis"/>
          <p:cNvSpPr/>
          <p:nvPr/>
        </p:nvSpPr>
        <p:spPr>
          <a:xfrm>
            <a:off x="3451225" y="6732587"/>
            <a:ext cx="758825"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288" name="15"/>
          <p:cNvSpPr txBox="1"/>
          <p:nvPr/>
        </p:nvSpPr>
        <p:spPr>
          <a:xfrm>
            <a:off x="3621087" y="3549650"/>
            <a:ext cx="504826"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289" name="15"/>
          <p:cNvSpPr txBox="1"/>
          <p:nvPr/>
        </p:nvSpPr>
        <p:spPr>
          <a:xfrm>
            <a:off x="3621087" y="5200650"/>
            <a:ext cx="504826"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290" name="15"/>
          <p:cNvSpPr txBox="1"/>
          <p:nvPr/>
        </p:nvSpPr>
        <p:spPr>
          <a:xfrm>
            <a:off x="3621087" y="5746750"/>
            <a:ext cx="504826"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291" name="15"/>
          <p:cNvSpPr txBox="1"/>
          <p:nvPr/>
        </p:nvSpPr>
        <p:spPr>
          <a:xfrm>
            <a:off x="3621087" y="6292850"/>
            <a:ext cx="504826"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292" name="15"/>
          <p:cNvSpPr txBox="1"/>
          <p:nvPr/>
        </p:nvSpPr>
        <p:spPr>
          <a:xfrm>
            <a:off x="3621087" y="6918325"/>
            <a:ext cx="504826"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293" name="Kreis"/>
          <p:cNvSpPr/>
          <p:nvPr/>
        </p:nvSpPr>
        <p:spPr>
          <a:xfrm>
            <a:off x="4460875" y="3395662"/>
            <a:ext cx="758825"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294" name="Kreis"/>
          <p:cNvSpPr/>
          <p:nvPr/>
        </p:nvSpPr>
        <p:spPr>
          <a:xfrm>
            <a:off x="4460875" y="4545012"/>
            <a:ext cx="758825"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295" name="15"/>
          <p:cNvSpPr txBox="1"/>
          <p:nvPr/>
        </p:nvSpPr>
        <p:spPr>
          <a:xfrm>
            <a:off x="4629150" y="3549650"/>
            <a:ext cx="504825"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296" name="Kreis"/>
          <p:cNvSpPr/>
          <p:nvPr/>
        </p:nvSpPr>
        <p:spPr>
          <a:xfrm>
            <a:off x="5386387" y="3395662"/>
            <a:ext cx="758826"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297" name="Kreis"/>
          <p:cNvSpPr/>
          <p:nvPr/>
        </p:nvSpPr>
        <p:spPr>
          <a:xfrm>
            <a:off x="5386387" y="4545012"/>
            <a:ext cx="758826"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298" name="15"/>
          <p:cNvSpPr txBox="1"/>
          <p:nvPr/>
        </p:nvSpPr>
        <p:spPr>
          <a:xfrm>
            <a:off x="5556250" y="3549650"/>
            <a:ext cx="504825"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299" name="Kreis"/>
          <p:cNvSpPr/>
          <p:nvPr/>
        </p:nvSpPr>
        <p:spPr>
          <a:xfrm>
            <a:off x="4460875" y="5043487"/>
            <a:ext cx="758825" cy="703263"/>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300" name="Kreis"/>
          <p:cNvSpPr/>
          <p:nvPr/>
        </p:nvSpPr>
        <p:spPr>
          <a:xfrm>
            <a:off x="4460875" y="5591175"/>
            <a:ext cx="758825"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301" name="Kreis"/>
          <p:cNvSpPr/>
          <p:nvPr/>
        </p:nvSpPr>
        <p:spPr>
          <a:xfrm>
            <a:off x="4460875" y="6137275"/>
            <a:ext cx="758825"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302" name="Kreis"/>
          <p:cNvSpPr/>
          <p:nvPr/>
        </p:nvSpPr>
        <p:spPr>
          <a:xfrm>
            <a:off x="4460875" y="6732587"/>
            <a:ext cx="758825"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303" name="15"/>
          <p:cNvSpPr txBox="1"/>
          <p:nvPr/>
        </p:nvSpPr>
        <p:spPr>
          <a:xfrm>
            <a:off x="4629150" y="5200650"/>
            <a:ext cx="504825"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304" name="15"/>
          <p:cNvSpPr txBox="1"/>
          <p:nvPr/>
        </p:nvSpPr>
        <p:spPr>
          <a:xfrm>
            <a:off x="4629150" y="5746750"/>
            <a:ext cx="504825"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305" name="15"/>
          <p:cNvSpPr txBox="1"/>
          <p:nvPr/>
        </p:nvSpPr>
        <p:spPr>
          <a:xfrm>
            <a:off x="4629150" y="6292850"/>
            <a:ext cx="504825"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306" name="15"/>
          <p:cNvSpPr txBox="1"/>
          <p:nvPr/>
        </p:nvSpPr>
        <p:spPr>
          <a:xfrm>
            <a:off x="4629150" y="6918325"/>
            <a:ext cx="504825"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307" name="Kreis"/>
          <p:cNvSpPr/>
          <p:nvPr/>
        </p:nvSpPr>
        <p:spPr>
          <a:xfrm>
            <a:off x="5386387" y="5043487"/>
            <a:ext cx="758826" cy="703263"/>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308" name="Kreis"/>
          <p:cNvSpPr/>
          <p:nvPr/>
        </p:nvSpPr>
        <p:spPr>
          <a:xfrm>
            <a:off x="5386387" y="5591175"/>
            <a:ext cx="758826"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309" name="Kreis"/>
          <p:cNvSpPr/>
          <p:nvPr/>
        </p:nvSpPr>
        <p:spPr>
          <a:xfrm>
            <a:off x="5386387" y="6137275"/>
            <a:ext cx="758826"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310" name="Kreis"/>
          <p:cNvSpPr/>
          <p:nvPr/>
        </p:nvSpPr>
        <p:spPr>
          <a:xfrm>
            <a:off x="5386387" y="6732587"/>
            <a:ext cx="758826"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311" name="15"/>
          <p:cNvSpPr txBox="1"/>
          <p:nvPr/>
        </p:nvSpPr>
        <p:spPr>
          <a:xfrm>
            <a:off x="5556250" y="5200650"/>
            <a:ext cx="504825"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312" name="15"/>
          <p:cNvSpPr txBox="1"/>
          <p:nvPr/>
        </p:nvSpPr>
        <p:spPr>
          <a:xfrm>
            <a:off x="5556250" y="5746750"/>
            <a:ext cx="504825"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313" name="15"/>
          <p:cNvSpPr txBox="1"/>
          <p:nvPr/>
        </p:nvSpPr>
        <p:spPr>
          <a:xfrm>
            <a:off x="5556250" y="6292850"/>
            <a:ext cx="504825"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314" name="15"/>
          <p:cNvSpPr txBox="1"/>
          <p:nvPr/>
        </p:nvSpPr>
        <p:spPr>
          <a:xfrm>
            <a:off x="5556250" y="6918325"/>
            <a:ext cx="504825"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315" name="Kreis"/>
          <p:cNvSpPr/>
          <p:nvPr/>
        </p:nvSpPr>
        <p:spPr>
          <a:xfrm>
            <a:off x="6334125" y="4545012"/>
            <a:ext cx="758825"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316" name="Kreis"/>
          <p:cNvSpPr/>
          <p:nvPr/>
        </p:nvSpPr>
        <p:spPr>
          <a:xfrm>
            <a:off x="6334125" y="5043487"/>
            <a:ext cx="758825" cy="703263"/>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317" name="Kreis"/>
          <p:cNvSpPr/>
          <p:nvPr/>
        </p:nvSpPr>
        <p:spPr>
          <a:xfrm>
            <a:off x="6334125" y="5591175"/>
            <a:ext cx="758825"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318" name="Kreis"/>
          <p:cNvSpPr/>
          <p:nvPr/>
        </p:nvSpPr>
        <p:spPr>
          <a:xfrm>
            <a:off x="6334125" y="6137275"/>
            <a:ext cx="758825"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319" name="Kreis"/>
          <p:cNvSpPr/>
          <p:nvPr/>
        </p:nvSpPr>
        <p:spPr>
          <a:xfrm>
            <a:off x="6334125" y="6732587"/>
            <a:ext cx="758825"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320" name="15"/>
          <p:cNvSpPr txBox="1"/>
          <p:nvPr/>
        </p:nvSpPr>
        <p:spPr>
          <a:xfrm>
            <a:off x="6502400" y="5200650"/>
            <a:ext cx="504825"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321" name="15"/>
          <p:cNvSpPr txBox="1"/>
          <p:nvPr/>
        </p:nvSpPr>
        <p:spPr>
          <a:xfrm>
            <a:off x="6502400" y="5746750"/>
            <a:ext cx="504825"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322" name="15"/>
          <p:cNvSpPr txBox="1"/>
          <p:nvPr/>
        </p:nvSpPr>
        <p:spPr>
          <a:xfrm>
            <a:off x="6502400" y="6292850"/>
            <a:ext cx="504825"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323" name="15"/>
          <p:cNvSpPr txBox="1"/>
          <p:nvPr/>
        </p:nvSpPr>
        <p:spPr>
          <a:xfrm>
            <a:off x="6502400" y="6918325"/>
            <a:ext cx="504825"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324" name="8 LK"/>
          <p:cNvSpPr txBox="1"/>
          <p:nvPr/>
        </p:nvSpPr>
        <p:spPr>
          <a:xfrm rot="16200000">
            <a:off x="2235446" y="2280991"/>
            <a:ext cx="1065213" cy="586281"/>
          </a:xfrm>
          <a:prstGeom prst="rect">
            <a:avLst/>
          </a:prstGeom>
          <a:solidFill>
            <a:srgbClr val="FFCC66"/>
          </a:solidFill>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6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700">
                <a:solidFill>
                  <a:srgbClr val="FFFFFF"/>
                </a:solidFill>
                <a:latin typeface="Comic Sans MS"/>
                <a:ea typeface="Comic Sans MS"/>
                <a:cs typeface="Comic Sans MS"/>
                <a:sym typeface="Comic Sans MS"/>
              </a:defRPr>
            </a:lvl1pPr>
          </a:lstStyle>
          <a:p>
            <a:pPr/>
            <a:r>
              <a:t>8 LK</a:t>
            </a:r>
          </a:p>
        </p:txBody>
      </p:sp>
      <p:sp>
        <p:nvSpPr>
          <p:cNvPr id="325" name="27-32 GK gemäß Belegungspflicht"/>
          <p:cNvSpPr txBox="1"/>
          <p:nvPr/>
        </p:nvSpPr>
        <p:spPr>
          <a:xfrm rot="16200000">
            <a:off x="1269592" y="5134382"/>
            <a:ext cx="2497138" cy="1146948"/>
          </a:xfrm>
          <a:prstGeom prst="rect">
            <a:avLst/>
          </a:prstGeom>
          <a:solidFill>
            <a:srgbClr val="FFCC66"/>
          </a:solidFill>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gn="ctr">
              <a:lnSpc>
                <a:spcPct val="70000"/>
              </a:lnSpc>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700">
                <a:solidFill>
                  <a:srgbClr val="FFFFFF"/>
                </a:solidFill>
                <a:latin typeface="Comic Sans MS"/>
                <a:ea typeface="Comic Sans MS"/>
                <a:cs typeface="Comic Sans MS"/>
                <a:sym typeface="Comic Sans MS"/>
              </a:defRPr>
            </a:pPr>
            <a:r>
              <a:t>27-32 GK</a:t>
            </a:r>
            <a:r>
              <a:rPr b="0">
                <a:latin typeface="+mn-lt"/>
                <a:ea typeface="+mn-ea"/>
                <a:cs typeface="+mn-cs"/>
                <a:sym typeface="Times New Roman"/>
              </a:rPr>
              <a:t> </a:t>
            </a:r>
            <a:r>
              <a:rPr b="0" sz="2300"/>
              <a:t>gemäß Belegungspflicht</a:t>
            </a:r>
          </a:p>
        </p:txBody>
      </p:sp>
      <p:sp>
        <p:nvSpPr>
          <p:cNvPr id="326" name="Linie"/>
          <p:cNvSpPr/>
          <p:nvPr/>
        </p:nvSpPr>
        <p:spPr>
          <a:xfrm>
            <a:off x="3063875" y="2076450"/>
            <a:ext cx="168275" cy="10937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38160">
            <a:solidFill>
              <a:srgbClr val="FFFFFF"/>
            </a:solidFill>
            <a:miter/>
          </a:ln>
        </p:spPr>
        <p:txBody>
          <a:bodyPr lIns="45719" rIns="45719" anchor="ctr"/>
          <a:lstStyle/>
          <a:p>
            <a:pPr>
              <a:defRPr>
                <a:solidFill>
                  <a:srgbClr val="FFFFFF"/>
                </a:solidFill>
              </a:defRPr>
            </a:pPr>
          </a:p>
        </p:txBody>
      </p:sp>
      <p:sp>
        <p:nvSpPr>
          <p:cNvPr id="327" name="Linie"/>
          <p:cNvSpPr/>
          <p:nvPr/>
        </p:nvSpPr>
        <p:spPr>
          <a:xfrm>
            <a:off x="3149600" y="3482975"/>
            <a:ext cx="82550" cy="3951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38160">
            <a:solidFill>
              <a:srgbClr val="FFFFFF"/>
            </a:solidFill>
            <a:miter/>
          </a:ln>
        </p:spPr>
        <p:txBody>
          <a:bodyPr lIns="45719" rIns="45719" anchor="ctr"/>
          <a:lstStyle/>
          <a:p>
            <a:pPr>
              <a:defRPr>
                <a:solidFill>
                  <a:srgbClr val="FFFFFF"/>
                </a:solidFill>
              </a:defRPr>
            </a:pPr>
          </a:p>
        </p:txBody>
      </p:sp>
      <p:sp>
        <p:nvSpPr>
          <p:cNvPr id="328" name="Linie"/>
          <p:cNvSpPr/>
          <p:nvPr/>
        </p:nvSpPr>
        <p:spPr>
          <a:xfrm>
            <a:off x="7507287" y="1982787"/>
            <a:ext cx="178051" cy="54514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ln w="38160">
            <a:solidFill>
              <a:srgbClr val="FFFFFF"/>
            </a:solidFill>
            <a:miter/>
          </a:ln>
        </p:spPr>
        <p:txBody>
          <a:bodyPr lIns="45719" rIns="45719" anchor="ctr"/>
          <a:lstStyle/>
          <a:p>
            <a:pPr>
              <a:defRPr>
                <a:solidFill>
                  <a:srgbClr val="FFFFFF"/>
                </a:solidFill>
              </a:defRPr>
            </a:pPr>
          </a:p>
        </p:txBody>
      </p:sp>
      <p:sp>
        <p:nvSpPr>
          <p:cNvPr id="329" name="Block I…"/>
          <p:cNvSpPr txBox="1"/>
          <p:nvPr/>
        </p:nvSpPr>
        <p:spPr>
          <a:xfrm>
            <a:off x="7797072" y="2490295"/>
            <a:ext cx="2849431" cy="4339591"/>
          </a:xfrm>
          <a:prstGeom prst="rect">
            <a:avLst/>
          </a:prstGeom>
          <a:solidFill>
            <a:srgbClr val="FFCC66"/>
          </a:solidFill>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103187" indent="-101600">
              <a:spcBef>
                <a:spcPts val="1100"/>
              </a:spcBef>
              <a:tabLst>
                <a:tab pos="101600" algn="l"/>
                <a:tab pos="1016000" algn="l"/>
                <a:tab pos="1930400" algn="l"/>
                <a:tab pos="2844800" algn="l"/>
                <a:tab pos="3759200" algn="l"/>
                <a:tab pos="4673600" algn="l"/>
                <a:tab pos="5588000" algn="l"/>
                <a:tab pos="6502400" algn="l"/>
                <a:tab pos="7416800" algn="l"/>
                <a:tab pos="8331200" algn="l"/>
                <a:tab pos="9245600" algn="l"/>
                <a:tab pos="10160000" algn="l"/>
              </a:tabLst>
              <a:defRPr b="1" sz="1800" u="sng">
                <a:solidFill>
                  <a:srgbClr val="001932"/>
                </a:solidFill>
                <a:latin typeface="Comic Sans MS"/>
                <a:ea typeface="Comic Sans MS"/>
                <a:cs typeface="Comic Sans MS"/>
                <a:sym typeface="Comic Sans MS"/>
              </a:defRPr>
            </a:pPr>
            <a:r>
              <a:t>Block I</a:t>
            </a:r>
          </a:p>
          <a:p>
            <a:pPr marL="104775" indent="-103187">
              <a:lnSpc>
                <a:spcPct val="90000"/>
              </a:lnSpc>
              <a:spcBef>
                <a:spcPts val="1000"/>
              </a:spcBef>
              <a:buClr>
                <a:srgbClr val="001932"/>
              </a:buClr>
              <a:buSzPct val="100000"/>
              <a:buFont typeface="Comic Sans MS"/>
              <a:buChar char="•"/>
              <a:tabLst>
                <a:tab pos="101600" algn="l"/>
                <a:tab pos="1016000" algn="l"/>
                <a:tab pos="1930400" algn="l"/>
                <a:tab pos="2844800" algn="l"/>
                <a:tab pos="3759200" algn="l"/>
                <a:tab pos="4673600" algn="l"/>
                <a:tab pos="5588000" algn="l"/>
                <a:tab pos="6502400" algn="l"/>
                <a:tab pos="7416800" algn="l"/>
                <a:tab pos="8331200" algn="l"/>
                <a:tab pos="9245600" algn="l"/>
                <a:tab pos="10160000" algn="l"/>
              </a:tabLst>
              <a:defRPr sz="1600">
                <a:solidFill>
                  <a:srgbClr val="001932"/>
                </a:solidFill>
                <a:latin typeface="Comic Sans MS"/>
                <a:ea typeface="Comic Sans MS"/>
                <a:cs typeface="Comic Sans MS"/>
                <a:sym typeface="Comic Sans MS"/>
              </a:defRPr>
            </a:pPr>
            <a:r>
              <a:t>mindestens 38 anrechenbare Kurse, davon müssen mind. 35 Kurse in die Berechnung eingehen</a:t>
            </a:r>
          </a:p>
          <a:p>
            <a:pPr marL="104775" indent="-103187">
              <a:lnSpc>
                <a:spcPct val="90000"/>
              </a:lnSpc>
              <a:spcBef>
                <a:spcPts val="1000"/>
              </a:spcBef>
              <a:buClr>
                <a:srgbClr val="001932"/>
              </a:buClr>
              <a:buSzPct val="100000"/>
              <a:buFont typeface="Comic Sans MS"/>
              <a:buChar char="•"/>
              <a:tabLst>
                <a:tab pos="101600" algn="l"/>
                <a:tab pos="1016000" algn="l"/>
                <a:tab pos="1930400" algn="l"/>
                <a:tab pos="2844800" algn="l"/>
                <a:tab pos="3759200" algn="l"/>
                <a:tab pos="4673600" algn="l"/>
                <a:tab pos="5588000" algn="l"/>
                <a:tab pos="6502400" algn="l"/>
                <a:tab pos="7416800" algn="l"/>
                <a:tab pos="8331200" algn="l"/>
                <a:tab pos="9245600" algn="l"/>
                <a:tab pos="10160000" algn="l"/>
              </a:tabLst>
              <a:defRPr b="1" sz="1600">
                <a:solidFill>
                  <a:srgbClr val="001932"/>
                </a:solidFill>
                <a:latin typeface="Comic Sans MS"/>
                <a:ea typeface="Comic Sans MS"/>
                <a:cs typeface="Comic Sans MS"/>
                <a:sym typeface="Comic Sans MS"/>
              </a:defRPr>
            </a:pPr>
            <a:r>
              <a:t>mindestens 200 P.</a:t>
            </a:r>
          </a:p>
          <a:p>
            <a:pPr marL="104775" indent="-103187">
              <a:lnSpc>
                <a:spcPct val="90000"/>
              </a:lnSpc>
              <a:spcBef>
                <a:spcPts val="1000"/>
              </a:spcBef>
              <a:buClr>
                <a:srgbClr val="001932"/>
              </a:buClr>
              <a:buSzPct val="100000"/>
              <a:buFont typeface="Comic Sans MS"/>
              <a:buChar char="•"/>
              <a:tabLst>
                <a:tab pos="101600" algn="l"/>
                <a:tab pos="1016000" algn="l"/>
                <a:tab pos="1930400" algn="l"/>
                <a:tab pos="2844800" algn="l"/>
                <a:tab pos="3759200" algn="l"/>
                <a:tab pos="4673600" algn="l"/>
                <a:tab pos="5588000" algn="l"/>
                <a:tab pos="6502400" algn="l"/>
                <a:tab pos="7416800" algn="l"/>
                <a:tab pos="8331200" algn="l"/>
                <a:tab pos="9245600" algn="l"/>
                <a:tab pos="10160000" algn="l"/>
              </a:tabLst>
              <a:defRPr sz="1600">
                <a:solidFill>
                  <a:srgbClr val="001932"/>
                </a:solidFill>
                <a:latin typeface="Comic Sans MS"/>
                <a:ea typeface="Comic Sans MS"/>
                <a:cs typeface="Comic Sans MS"/>
                <a:sym typeface="Comic Sans MS"/>
              </a:defRPr>
            </a:pPr>
            <a:r>
              <a:t>bei 35-37 Kursen maximal 7 Kurse mit weniger als 5 P. </a:t>
            </a:r>
          </a:p>
          <a:p>
            <a:pPr marL="104775" indent="-103187">
              <a:lnSpc>
                <a:spcPct val="90000"/>
              </a:lnSpc>
              <a:spcBef>
                <a:spcPts val="1000"/>
              </a:spcBef>
              <a:buClr>
                <a:srgbClr val="001932"/>
              </a:buClr>
              <a:buSzPct val="100000"/>
              <a:buFont typeface="Comic Sans MS"/>
              <a:buChar char="•"/>
              <a:tabLst>
                <a:tab pos="101600" algn="l"/>
                <a:tab pos="1016000" algn="l"/>
                <a:tab pos="1930400" algn="l"/>
                <a:tab pos="2844800" algn="l"/>
                <a:tab pos="3759200" algn="l"/>
                <a:tab pos="4673600" algn="l"/>
                <a:tab pos="5588000" algn="l"/>
                <a:tab pos="6502400" algn="l"/>
                <a:tab pos="7416800" algn="l"/>
                <a:tab pos="8331200" algn="l"/>
                <a:tab pos="9245600" algn="l"/>
                <a:tab pos="10160000" algn="l"/>
              </a:tabLst>
              <a:defRPr sz="1600">
                <a:solidFill>
                  <a:srgbClr val="001932"/>
                </a:solidFill>
                <a:latin typeface="Comic Sans MS"/>
                <a:ea typeface="Comic Sans MS"/>
                <a:cs typeface="Comic Sans MS"/>
                <a:sym typeface="Comic Sans MS"/>
              </a:defRPr>
            </a:pPr>
            <a:r>
              <a:t>bei 38-40 Kursen maximal 8 Kurse mit weniger als 5 P.</a:t>
            </a:r>
          </a:p>
          <a:p>
            <a:pPr marL="104775" indent="-103187">
              <a:lnSpc>
                <a:spcPct val="90000"/>
              </a:lnSpc>
              <a:spcBef>
                <a:spcPts val="1000"/>
              </a:spcBef>
              <a:buClr>
                <a:srgbClr val="001932"/>
              </a:buClr>
              <a:buSzPct val="100000"/>
              <a:buFont typeface="Comic Sans MS"/>
              <a:buChar char="•"/>
              <a:tabLst>
                <a:tab pos="101600" algn="l"/>
                <a:tab pos="1016000" algn="l"/>
                <a:tab pos="1930400" algn="l"/>
                <a:tab pos="2844800" algn="l"/>
                <a:tab pos="3759200" algn="l"/>
                <a:tab pos="4673600" algn="l"/>
                <a:tab pos="5588000" algn="l"/>
                <a:tab pos="6502400" algn="l"/>
                <a:tab pos="7416800" algn="l"/>
                <a:tab pos="8331200" algn="l"/>
                <a:tab pos="9245600" algn="l"/>
                <a:tab pos="10160000" algn="l"/>
              </a:tabLst>
              <a:defRPr sz="1600">
                <a:solidFill>
                  <a:srgbClr val="001932"/>
                </a:solidFill>
                <a:latin typeface="Comic Sans MS"/>
                <a:ea typeface="Comic Sans MS"/>
                <a:cs typeface="Comic Sans MS"/>
                <a:sym typeface="Comic Sans MS"/>
              </a:defRPr>
            </a:pPr>
            <a:r>
              <a:t>davon maximal 3 LK-Kurse mit Defiziten</a:t>
            </a:r>
          </a:p>
          <a:p>
            <a:pPr marL="104775" indent="-103187">
              <a:lnSpc>
                <a:spcPct val="90000"/>
              </a:lnSpc>
              <a:spcBef>
                <a:spcPts val="1000"/>
              </a:spcBef>
              <a:buClr>
                <a:srgbClr val="001932"/>
              </a:buClr>
              <a:buSzPct val="100000"/>
              <a:buFont typeface="Comic Sans MS"/>
              <a:buChar char="•"/>
              <a:tabLst>
                <a:tab pos="101600" algn="l"/>
                <a:tab pos="1016000" algn="l"/>
                <a:tab pos="1930400" algn="l"/>
                <a:tab pos="2844800" algn="l"/>
                <a:tab pos="3759200" algn="l"/>
                <a:tab pos="4673600" algn="l"/>
                <a:tab pos="5588000" algn="l"/>
                <a:tab pos="6502400" algn="l"/>
                <a:tab pos="7416800" algn="l"/>
                <a:tab pos="8331200" algn="l"/>
                <a:tab pos="9245600" algn="l"/>
                <a:tab pos="10160000" algn="l"/>
              </a:tabLst>
              <a:defRPr sz="1600">
                <a:solidFill>
                  <a:srgbClr val="001932"/>
                </a:solidFill>
                <a:latin typeface="Comic Sans MS"/>
                <a:ea typeface="Comic Sans MS"/>
                <a:cs typeface="Comic Sans MS"/>
                <a:sym typeface="Comic Sans MS"/>
              </a:defRPr>
            </a:pPr>
            <a:r>
              <a:t> kein Kurs mit 0 P.</a:t>
            </a:r>
          </a:p>
        </p:txBody>
      </p:sp>
      <p:sp>
        <p:nvSpPr>
          <p:cNvPr id="330" name="Kreis"/>
          <p:cNvSpPr/>
          <p:nvPr/>
        </p:nvSpPr>
        <p:spPr>
          <a:xfrm>
            <a:off x="6291262" y="2009775"/>
            <a:ext cx="758826" cy="701676"/>
          </a:xfrm>
          <a:prstGeom prst="ellipse">
            <a:avLst/>
          </a:prstGeom>
          <a:solidFill>
            <a:srgbClr val="CC3399"/>
          </a:solidFill>
          <a:ln w="9360">
            <a:solidFill>
              <a:srgbClr val="FFFFFF"/>
            </a:solidFill>
            <a:miter/>
          </a:ln>
        </p:spPr>
        <p:txBody>
          <a:bodyPr lIns="45719" rIns="45719" anchor="ctr"/>
          <a:lstStyle/>
          <a:p>
            <a:pPr>
              <a:defRPr>
                <a:solidFill>
                  <a:srgbClr val="FFFFFF"/>
                </a:solidFill>
              </a:defRPr>
            </a:pPr>
          </a:p>
        </p:txBody>
      </p:sp>
      <p:sp>
        <p:nvSpPr>
          <p:cNvPr id="331" name="Kreis"/>
          <p:cNvSpPr/>
          <p:nvPr/>
        </p:nvSpPr>
        <p:spPr>
          <a:xfrm>
            <a:off x="6291262" y="2557462"/>
            <a:ext cx="758826" cy="701676"/>
          </a:xfrm>
          <a:prstGeom prst="ellipse">
            <a:avLst/>
          </a:prstGeom>
          <a:solidFill>
            <a:srgbClr val="CC3399"/>
          </a:solidFill>
          <a:ln w="9360">
            <a:solidFill>
              <a:srgbClr val="FFFFFF"/>
            </a:solidFill>
            <a:miter/>
          </a:ln>
        </p:spPr>
        <p:txBody>
          <a:bodyPr lIns="45719" rIns="45719" anchor="ctr"/>
          <a:lstStyle/>
          <a:p>
            <a:pPr>
              <a:defRPr>
                <a:solidFill>
                  <a:srgbClr val="FFFFFF"/>
                </a:solidFill>
              </a:defRPr>
            </a:pPr>
          </a:p>
        </p:txBody>
      </p:sp>
      <p:sp>
        <p:nvSpPr>
          <p:cNvPr id="332" name="2 x 15"/>
          <p:cNvSpPr txBox="1"/>
          <p:nvPr/>
        </p:nvSpPr>
        <p:spPr>
          <a:xfrm>
            <a:off x="6270625" y="2166937"/>
            <a:ext cx="1011238" cy="3957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2 x 15</a:t>
            </a:r>
          </a:p>
        </p:txBody>
      </p:sp>
      <p:sp>
        <p:nvSpPr>
          <p:cNvPr id="333" name="2 x 15"/>
          <p:cNvSpPr txBox="1"/>
          <p:nvPr/>
        </p:nvSpPr>
        <p:spPr>
          <a:xfrm>
            <a:off x="6280150" y="2711450"/>
            <a:ext cx="1011238"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2 x 15</a:t>
            </a:r>
          </a:p>
        </p:txBody>
      </p:sp>
      <p:sp>
        <p:nvSpPr>
          <p:cNvPr id="334" name="Kreis"/>
          <p:cNvSpPr/>
          <p:nvPr/>
        </p:nvSpPr>
        <p:spPr>
          <a:xfrm>
            <a:off x="6299200" y="3405187"/>
            <a:ext cx="760413" cy="703263"/>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335" name="15"/>
          <p:cNvSpPr txBox="1"/>
          <p:nvPr/>
        </p:nvSpPr>
        <p:spPr>
          <a:xfrm>
            <a:off x="6469062" y="3560762"/>
            <a:ext cx="504826" cy="3957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336" name="Kreis"/>
          <p:cNvSpPr/>
          <p:nvPr/>
        </p:nvSpPr>
        <p:spPr>
          <a:xfrm>
            <a:off x="4464050" y="3871912"/>
            <a:ext cx="760413"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337" name="15"/>
          <p:cNvSpPr txBox="1"/>
          <p:nvPr/>
        </p:nvSpPr>
        <p:spPr>
          <a:xfrm>
            <a:off x="4618037" y="4684712"/>
            <a:ext cx="504826" cy="3957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338" name="15"/>
          <p:cNvSpPr txBox="1"/>
          <p:nvPr/>
        </p:nvSpPr>
        <p:spPr>
          <a:xfrm>
            <a:off x="3609975" y="4684712"/>
            <a:ext cx="504825" cy="3957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339" name="Kreis"/>
          <p:cNvSpPr/>
          <p:nvPr/>
        </p:nvSpPr>
        <p:spPr>
          <a:xfrm>
            <a:off x="3448050" y="3846512"/>
            <a:ext cx="758825"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340" name="Kreis"/>
          <p:cNvSpPr/>
          <p:nvPr/>
        </p:nvSpPr>
        <p:spPr>
          <a:xfrm>
            <a:off x="5408612" y="3867150"/>
            <a:ext cx="760414"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341" name="15"/>
          <p:cNvSpPr txBox="1"/>
          <p:nvPr/>
        </p:nvSpPr>
        <p:spPr>
          <a:xfrm>
            <a:off x="5545137" y="4684712"/>
            <a:ext cx="504826" cy="3957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342" name="Kreis"/>
          <p:cNvSpPr/>
          <p:nvPr/>
        </p:nvSpPr>
        <p:spPr>
          <a:xfrm>
            <a:off x="6323012" y="3876675"/>
            <a:ext cx="758826" cy="703263"/>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343" name="15"/>
          <p:cNvSpPr txBox="1"/>
          <p:nvPr/>
        </p:nvSpPr>
        <p:spPr>
          <a:xfrm>
            <a:off x="6491287" y="4684712"/>
            <a:ext cx="504826" cy="3957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344" name="15"/>
          <p:cNvSpPr txBox="1"/>
          <p:nvPr/>
        </p:nvSpPr>
        <p:spPr>
          <a:xfrm>
            <a:off x="3594100" y="3998912"/>
            <a:ext cx="504825" cy="3957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345" name="15"/>
          <p:cNvSpPr txBox="1"/>
          <p:nvPr/>
        </p:nvSpPr>
        <p:spPr>
          <a:xfrm>
            <a:off x="4621212" y="3995737"/>
            <a:ext cx="504826" cy="3957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346" name="15"/>
          <p:cNvSpPr txBox="1"/>
          <p:nvPr/>
        </p:nvSpPr>
        <p:spPr>
          <a:xfrm>
            <a:off x="5545137" y="3998912"/>
            <a:ext cx="504826" cy="3957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
        <p:nvSpPr>
          <p:cNvPr id="347" name="15"/>
          <p:cNvSpPr txBox="1"/>
          <p:nvPr/>
        </p:nvSpPr>
        <p:spPr>
          <a:xfrm>
            <a:off x="6469062" y="3978275"/>
            <a:ext cx="504826"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FFFFFF"/>
                </a:solidFill>
                <a:latin typeface="Comic Sans MS"/>
                <a:ea typeface="Comic Sans MS"/>
                <a:cs typeface="Comic Sans MS"/>
                <a:sym typeface="Comic Sans MS"/>
              </a:defRPr>
            </a:lvl1pPr>
          </a:lstStyle>
          <a:p>
            <a:pPr/>
            <a:r>
              <a:t>15</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 32 Fächer der schriftlichen Prüfung"/>
          <p:cNvSpPr txBox="1"/>
          <p:nvPr/>
        </p:nvSpPr>
        <p:spPr>
          <a:xfrm>
            <a:off x="2047875" y="323850"/>
            <a:ext cx="7572375" cy="482814"/>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lgn="ctr">
              <a:spcBef>
                <a:spcPts val="16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700" u="sng">
                <a:solidFill>
                  <a:srgbClr val="FFFFFF"/>
                </a:solidFill>
              </a:defRPr>
            </a:lvl1pPr>
          </a:lstStyle>
          <a:p>
            <a:pPr/>
            <a:r>
              <a:t>§ 32 Fächer der schriftlichen Prüfung</a:t>
            </a:r>
          </a:p>
        </p:txBody>
      </p:sp>
      <p:sp>
        <p:nvSpPr>
          <p:cNvPr id="350" name="Im ersten bis dritten Abiturfach ist von jeder Schülerin und jedem Schüler je eine schriftliche Arbeit anzufertigen."/>
          <p:cNvSpPr txBox="1"/>
          <p:nvPr/>
        </p:nvSpPr>
        <p:spPr>
          <a:xfrm>
            <a:off x="1659731" y="791104"/>
            <a:ext cx="8283576" cy="801393"/>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500">
                <a:solidFill>
                  <a:srgbClr val="FFFFFF"/>
                </a:solidFill>
              </a:defRPr>
            </a:lvl1pPr>
          </a:lstStyle>
          <a:p>
            <a:pPr/>
            <a:r>
              <a:t>Im ersten bis dritten Abiturfach ist von jeder Schülerin und jedem Schüler je eine schriftliche Arbeit anzufertigen.</a:t>
            </a:r>
          </a:p>
        </p:txBody>
      </p:sp>
      <p:pic>
        <p:nvPicPr>
          <p:cNvPr id="351" name="Bildschirmfoto 2024-08-28 um 17.58.41.png" descr="Bildschirmfoto 2024-08-28 um 17.58.41.png"/>
          <p:cNvPicPr>
            <a:picLocks noChangeAspect="1"/>
          </p:cNvPicPr>
          <p:nvPr/>
        </p:nvPicPr>
        <p:blipFill>
          <a:blip r:embed="rId2">
            <a:extLst/>
          </a:blip>
          <a:stretch>
            <a:fillRect/>
          </a:stretch>
        </p:blipFill>
        <p:spPr>
          <a:xfrm>
            <a:off x="-1" y="1853476"/>
            <a:ext cx="10680701" cy="56659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49"/>
                                        </p:tgtEl>
                                        <p:attrNameLst>
                                          <p:attrName>style.visibility</p:attrName>
                                        </p:attrNameLst>
                                      </p:cBhvr>
                                      <p:to>
                                        <p:strVal val="visible"/>
                                      </p:to>
                                    </p:set>
                                    <p:anim calcmode="lin" valueType="num">
                                      <p:cBhvr>
                                        <p:cTn id="7" dur="500" fill="hold"/>
                                        <p:tgtEl>
                                          <p:spTgt spid="349"/>
                                        </p:tgtEl>
                                        <p:attrNameLst>
                                          <p:attrName>ppt_x</p:attrName>
                                        </p:attrNameLst>
                                      </p:cBhvr>
                                      <p:tavLst>
                                        <p:tav tm="0">
                                          <p:val>
                                            <p:strVal val="0-#ppt_w/2"/>
                                          </p:val>
                                        </p:tav>
                                        <p:tav tm="100000">
                                          <p:val>
                                            <p:strVal val="#ppt_x"/>
                                          </p:val>
                                        </p:tav>
                                      </p:tavLst>
                                    </p:anim>
                                    <p:anim calcmode="lin" valueType="num">
                                      <p:cBhvr>
                                        <p:cTn id="8" dur="500" fill="hold"/>
                                        <p:tgtEl>
                                          <p:spTgt spid="34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350"/>
                                        </p:tgtEl>
                                        <p:attrNameLst>
                                          <p:attrName>style.visibility</p:attrName>
                                        </p:attrNameLst>
                                      </p:cBhvr>
                                      <p:to>
                                        <p:strVal val="visible"/>
                                      </p:to>
                                    </p:set>
                                    <p:anim calcmode="lin" valueType="num">
                                      <p:cBhvr>
                                        <p:cTn id="13" dur="500" fill="hold"/>
                                        <p:tgtEl>
                                          <p:spTgt spid="350"/>
                                        </p:tgtEl>
                                        <p:attrNameLst>
                                          <p:attrName>ppt_x</p:attrName>
                                        </p:attrNameLst>
                                      </p:cBhvr>
                                      <p:tavLst>
                                        <p:tav tm="0">
                                          <p:val>
                                            <p:strVal val="0-#ppt_w/2"/>
                                          </p:val>
                                        </p:tav>
                                        <p:tav tm="100000">
                                          <p:val>
                                            <p:strVal val="#ppt_x"/>
                                          </p:val>
                                        </p:tav>
                                      </p:tavLst>
                                    </p:anim>
                                    <p:anim calcmode="lin" valueType="num">
                                      <p:cBhvr>
                                        <p:cTn id="14" dur="500" fill="hold"/>
                                        <p:tgtEl>
                                          <p:spTgt spid="3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9" grpId="1"/>
      <p:bldP build="whole" bldLvl="1" animBg="1" rev="0" advAuto="0" spid="350" grpId="2"/>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 32 Fächer der schriftlichen Prüfung"/>
          <p:cNvSpPr txBox="1"/>
          <p:nvPr/>
        </p:nvSpPr>
        <p:spPr>
          <a:xfrm>
            <a:off x="2047875" y="311150"/>
            <a:ext cx="7572375" cy="482814"/>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lgn="ctr">
              <a:spcBef>
                <a:spcPts val="16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700" u="sng">
                <a:solidFill>
                  <a:srgbClr val="FFFFFF"/>
                </a:solidFill>
              </a:defRPr>
            </a:lvl1pPr>
          </a:lstStyle>
          <a:p>
            <a:pPr/>
            <a:r>
              <a:t>§ 32 Fächer der schriftlichen Prüfung</a:t>
            </a:r>
          </a:p>
        </p:txBody>
      </p:sp>
      <p:sp>
        <p:nvSpPr>
          <p:cNvPr id="354" name="Im ersten bis dritten Abiturfach ist von jeder Schülerin und jedem Schüler je eine schriftliche Arbeit anzufertigen."/>
          <p:cNvSpPr txBox="1"/>
          <p:nvPr/>
        </p:nvSpPr>
        <p:spPr>
          <a:xfrm>
            <a:off x="1659731" y="778404"/>
            <a:ext cx="8283576" cy="801393"/>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500">
                <a:solidFill>
                  <a:srgbClr val="FFFFFF"/>
                </a:solidFill>
              </a:defRPr>
            </a:lvl1pPr>
          </a:lstStyle>
          <a:p>
            <a:pPr/>
            <a:r>
              <a:t>Im ersten bis dritten Abiturfach ist von jeder Schülerin und jedem Schüler je eine schriftliche Arbeit anzufertigen.</a:t>
            </a:r>
          </a:p>
        </p:txBody>
      </p:sp>
      <p:sp>
        <p:nvSpPr>
          <p:cNvPr id="355" name="Für Schülerexperimente und praktische Arbeiten in den Naturwissenschaften, in Ernährungslehre, Informatik und Technik oder für Gestaltungsaufgaben in den Fächern Kunst und Musik kann die Arbeitszeit durch die obere Schulaufsichtsbehörde um höchstens eine"/>
          <p:cNvSpPr txBox="1"/>
          <p:nvPr/>
        </p:nvSpPr>
        <p:spPr>
          <a:xfrm>
            <a:off x="-505355" y="6110287"/>
            <a:ext cx="11045826" cy="1425079"/>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lvl="4" indent="2071687" algn="just">
              <a:lnSpc>
                <a:spcPct val="80000"/>
              </a:lnSpc>
              <a:tabLst>
                <a:tab pos="2070100" algn="l"/>
                <a:tab pos="2984500" algn="l"/>
                <a:tab pos="3898900" algn="l"/>
                <a:tab pos="4813300" algn="l"/>
                <a:tab pos="5727700" algn="l"/>
                <a:tab pos="6642100" algn="l"/>
                <a:tab pos="7556500" algn="l"/>
                <a:tab pos="8470900" algn="l"/>
                <a:tab pos="9385300" algn="l"/>
                <a:tab pos="10299700" algn="l"/>
                <a:tab pos="11214100" algn="l"/>
                <a:tab pos="12128500" algn="l"/>
              </a:tabLst>
              <a:defRPr sz="1800">
                <a:solidFill>
                  <a:srgbClr val="FFFFFF"/>
                </a:solidFill>
              </a:defRPr>
            </a:pPr>
            <a:r>
              <a:t>Für Schülerexperimente und praktische Arbeiten in den Naturwissenschaften, in Ernährungslehre, Informatik und Technik oder für Gestaltungsaufgaben in den Fächern Kunst und Musik kann die Arbeitszeit durch die obere Schulaufsichtsbehörde </a:t>
            </a:r>
            <a:r>
              <a:rPr u="sng">
                <a:solidFill>
                  <a:srgbClr val="E8F137"/>
                </a:solidFill>
              </a:rPr>
              <a:t>um höchstens eine Zeitstunde</a:t>
            </a:r>
            <a:r>
              <a:t> verlängert werden.</a:t>
            </a:r>
          </a:p>
        </p:txBody>
      </p:sp>
      <p:pic>
        <p:nvPicPr>
          <p:cNvPr id="356" name="Bildschirmfoto 2024-08-28 um 17.59.06.png" descr="Bildschirmfoto 2024-08-28 um 17.59.06.png"/>
          <p:cNvPicPr>
            <a:picLocks noChangeAspect="1"/>
          </p:cNvPicPr>
          <p:nvPr/>
        </p:nvPicPr>
        <p:blipFill>
          <a:blip r:embed="rId2">
            <a:extLst/>
          </a:blip>
          <a:stretch>
            <a:fillRect/>
          </a:stretch>
        </p:blipFill>
        <p:spPr>
          <a:xfrm>
            <a:off x="-1" y="1731138"/>
            <a:ext cx="10680701" cy="56891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53"/>
                                        </p:tgtEl>
                                        <p:attrNameLst>
                                          <p:attrName>style.visibility</p:attrName>
                                        </p:attrNameLst>
                                      </p:cBhvr>
                                      <p:to>
                                        <p:strVal val="visible"/>
                                      </p:to>
                                    </p:set>
                                    <p:anim calcmode="lin" valueType="num">
                                      <p:cBhvr>
                                        <p:cTn id="7" dur="500" fill="hold"/>
                                        <p:tgtEl>
                                          <p:spTgt spid="353"/>
                                        </p:tgtEl>
                                        <p:attrNameLst>
                                          <p:attrName>ppt_x</p:attrName>
                                        </p:attrNameLst>
                                      </p:cBhvr>
                                      <p:tavLst>
                                        <p:tav tm="0">
                                          <p:val>
                                            <p:strVal val="0-#ppt_w/2"/>
                                          </p:val>
                                        </p:tav>
                                        <p:tav tm="100000">
                                          <p:val>
                                            <p:strVal val="#ppt_x"/>
                                          </p:val>
                                        </p:tav>
                                      </p:tavLst>
                                    </p:anim>
                                    <p:anim calcmode="lin" valueType="num">
                                      <p:cBhvr>
                                        <p:cTn id="8" dur="500" fill="hold"/>
                                        <p:tgtEl>
                                          <p:spTgt spid="3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354"/>
                                        </p:tgtEl>
                                        <p:attrNameLst>
                                          <p:attrName>style.visibility</p:attrName>
                                        </p:attrNameLst>
                                      </p:cBhvr>
                                      <p:to>
                                        <p:strVal val="visible"/>
                                      </p:to>
                                    </p:set>
                                    <p:anim calcmode="lin" valueType="num">
                                      <p:cBhvr>
                                        <p:cTn id="13" dur="500" fill="hold"/>
                                        <p:tgtEl>
                                          <p:spTgt spid="354"/>
                                        </p:tgtEl>
                                        <p:attrNameLst>
                                          <p:attrName>ppt_x</p:attrName>
                                        </p:attrNameLst>
                                      </p:cBhvr>
                                      <p:tavLst>
                                        <p:tav tm="0">
                                          <p:val>
                                            <p:strVal val="0-#ppt_w/2"/>
                                          </p:val>
                                        </p:tav>
                                        <p:tav tm="100000">
                                          <p:val>
                                            <p:strVal val="#ppt_x"/>
                                          </p:val>
                                        </p:tav>
                                      </p:tavLst>
                                    </p:anim>
                                    <p:anim calcmode="lin" valueType="num">
                                      <p:cBhvr>
                                        <p:cTn id="14" dur="500" fill="hold"/>
                                        <p:tgtEl>
                                          <p:spTgt spid="35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3" fill="hold">
                                  <p:stCondLst>
                                    <p:cond delay="0"/>
                                  </p:stCondLst>
                                  <p:iterate type="el" backwards="0">
                                    <p:tmAbs val="0"/>
                                  </p:iterate>
                                  <p:childTnLst>
                                    <p:set>
                                      <p:cBhvr>
                                        <p:cTn id="18" fill="hold"/>
                                        <p:tgtEl>
                                          <p:spTgt spid="355"/>
                                        </p:tgtEl>
                                        <p:attrNameLst>
                                          <p:attrName>style.visibility</p:attrName>
                                        </p:attrNameLst>
                                      </p:cBhvr>
                                      <p:to>
                                        <p:strVal val="visible"/>
                                      </p:to>
                                    </p:set>
                                    <p:anim calcmode="lin" valueType="num">
                                      <p:cBhvr>
                                        <p:cTn id="19" dur="500" fill="hold"/>
                                        <p:tgtEl>
                                          <p:spTgt spid="355"/>
                                        </p:tgtEl>
                                        <p:attrNameLst>
                                          <p:attrName>ppt_x</p:attrName>
                                        </p:attrNameLst>
                                      </p:cBhvr>
                                      <p:tavLst>
                                        <p:tav tm="0">
                                          <p:val>
                                            <p:strVal val="0-#ppt_w/2"/>
                                          </p:val>
                                        </p:tav>
                                        <p:tav tm="100000">
                                          <p:val>
                                            <p:strVal val="#ppt_x"/>
                                          </p:val>
                                        </p:tav>
                                      </p:tavLst>
                                    </p:anim>
                                    <p:anim calcmode="lin" valueType="num">
                                      <p:cBhvr>
                                        <p:cTn id="20" dur="500" fill="hold"/>
                                        <p:tgtEl>
                                          <p:spTgt spid="3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4" grpId="2"/>
      <p:bldP build="whole" bldLvl="1" animBg="1" rev="0" advAuto="0" spid="353" grpId="1"/>
      <p:bldP build="whole" bldLvl="1" animBg="1" rev="0" advAuto="0" spid="355" grpId="3"/>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Verwaltungsvorschriften zu § 32"/>
          <p:cNvSpPr txBox="1"/>
          <p:nvPr/>
        </p:nvSpPr>
        <p:spPr>
          <a:xfrm>
            <a:off x="1870075" y="660400"/>
            <a:ext cx="8105775" cy="556316"/>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lgn="ctr">
              <a:spcBef>
                <a:spcPts val="2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200">
                <a:solidFill>
                  <a:srgbClr val="FFFFFF"/>
                </a:solidFill>
              </a:defRPr>
            </a:lvl1pPr>
          </a:lstStyle>
          <a:p>
            <a:pPr/>
            <a:r>
              <a:t>Verwaltungsvorschriften zu § 32</a:t>
            </a:r>
          </a:p>
        </p:txBody>
      </p:sp>
      <p:sp>
        <p:nvSpPr>
          <p:cNvPr id="359" name="32.1   zu Abs: 1…"/>
          <p:cNvSpPr txBox="1"/>
          <p:nvPr/>
        </p:nvSpPr>
        <p:spPr>
          <a:xfrm>
            <a:off x="-623888" y="2147887"/>
            <a:ext cx="11312526" cy="2036353"/>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lvl="4" marL="976312" indent="1182687">
              <a:lnSpc>
                <a:spcPct val="88000"/>
              </a:lnSpc>
              <a:tabLst>
                <a:tab pos="3124200" algn="l"/>
                <a:tab pos="4038600" algn="l"/>
                <a:tab pos="4953000" algn="l"/>
                <a:tab pos="5867400" algn="l"/>
                <a:tab pos="6781800" algn="l"/>
                <a:tab pos="7696200" algn="l"/>
                <a:tab pos="8610600" algn="l"/>
                <a:tab pos="9525000" algn="l"/>
                <a:tab pos="10439400" algn="l"/>
                <a:tab pos="11353800" algn="l"/>
                <a:tab pos="12268200" algn="l"/>
                <a:tab pos="13182600" algn="l"/>
              </a:tabLst>
              <a:defRPr sz="2000">
                <a:solidFill>
                  <a:srgbClr val="FFFFFF"/>
                </a:solidFill>
              </a:defRPr>
            </a:pPr>
            <a:r>
              <a:t>32.1   zu Abs: 1</a:t>
            </a:r>
            <a:r>
              <a:rPr i="1">
                <a:latin typeface="Garamond"/>
                <a:ea typeface="Garamond"/>
                <a:cs typeface="Garamond"/>
                <a:sym typeface="Garamond"/>
              </a:rPr>
              <a:t> </a:t>
            </a:r>
            <a:endParaRPr i="1">
              <a:latin typeface="Garamond"/>
              <a:ea typeface="Garamond"/>
              <a:cs typeface="Garamond"/>
              <a:sym typeface="Garamond"/>
            </a:endParaRPr>
          </a:p>
          <a:p>
            <a:pPr lvl="4" marL="976312" indent="1182687">
              <a:lnSpc>
                <a:spcPct val="88000"/>
              </a:lnSpc>
              <a:tabLst>
                <a:tab pos="3124200" algn="l"/>
                <a:tab pos="4038600" algn="l"/>
                <a:tab pos="4953000" algn="l"/>
                <a:tab pos="5867400" algn="l"/>
                <a:tab pos="6781800" algn="l"/>
                <a:tab pos="7696200" algn="l"/>
                <a:tab pos="8610600" algn="l"/>
                <a:tab pos="9525000" algn="l"/>
                <a:tab pos="10439400" algn="l"/>
                <a:tab pos="11353800" algn="l"/>
                <a:tab pos="12268200" algn="l"/>
                <a:tab pos="13182600" algn="l"/>
              </a:tabLst>
              <a:defRPr i="1" sz="2300">
                <a:solidFill>
                  <a:srgbClr val="FFFFFF"/>
                </a:solidFill>
              </a:defRPr>
            </a:pPr>
            <a:r>
              <a:t>	Spätestens am letzten Schultag vor der ersten schriftlichen Arbeit informiert die Schulleiterin oder der Schulleiter die Schülerinnen und Schüler nochmals über das Verfahren und die Bestimmungen in der Abiturprüfung</a:t>
            </a:r>
          </a:p>
        </p:txBody>
      </p:sp>
      <p:sp>
        <p:nvSpPr>
          <p:cNvPr id="360" name="32.2   zu Abs. 2…"/>
          <p:cNvSpPr txBox="1"/>
          <p:nvPr/>
        </p:nvSpPr>
        <p:spPr>
          <a:xfrm>
            <a:off x="-534988" y="3965575"/>
            <a:ext cx="11223626" cy="2610005"/>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lvl="4" marL="1062037" indent="1011237">
              <a:lnSpc>
                <a:spcPct val="88000"/>
              </a:lnSpc>
              <a:tabLst>
                <a:tab pos="3124200" algn="l"/>
                <a:tab pos="4038600" algn="l"/>
                <a:tab pos="4953000" algn="l"/>
                <a:tab pos="5867400" algn="l"/>
                <a:tab pos="6781800" algn="l"/>
                <a:tab pos="7696200" algn="l"/>
                <a:tab pos="8610600" algn="l"/>
                <a:tab pos="9525000" algn="l"/>
                <a:tab pos="10439400" algn="l"/>
                <a:tab pos="11353800" algn="l"/>
                <a:tab pos="12268200" algn="l"/>
                <a:tab pos="13182600" algn="l"/>
              </a:tabLst>
              <a:defRPr sz="2000">
                <a:solidFill>
                  <a:srgbClr val="FFFFFF"/>
                </a:solidFill>
              </a:defRPr>
            </a:pPr>
            <a:r>
              <a:t>32.2   zu Abs. 2</a:t>
            </a:r>
          </a:p>
          <a:p>
            <a:pPr lvl="4" marL="1062037" indent="1011237">
              <a:lnSpc>
                <a:spcPct val="88000"/>
              </a:lnSpc>
              <a:tabLst>
                <a:tab pos="3124200" algn="l"/>
                <a:tab pos="4038600" algn="l"/>
                <a:tab pos="4953000" algn="l"/>
                <a:tab pos="5867400" algn="l"/>
                <a:tab pos="6781800" algn="l"/>
                <a:tab pos="7696200" algn="l"/>
                <a:tab pos="8610600" algn="l"/>
                <a:tab pos="9525000" algn="l"/>
                <a:tab pos="10439400" algn="l"/>
                <a:tab pos="11353800" algn="l"/>
                <a:tab pos="12268200" algn="l"/>
                <a:tab pos="13182600" algn="l"/>
              </a:tabLst>
              <a:defRPr sz="2000">
                <a:solidFill>
                  <a:srgbClr val="FFFFFF"/>
                </a:solidFill>
              </a:defRPr>
            </a:pPr>
            <a:r>
              <a:t>    32.21	</a:t>
            </a:r>
            <a:r>
              <a:rPr i="1" sz="2300"/>
              <a:t>Die Arbeitszeit beginnt unmittelbar, nachdem die Aufgaben vorgelegt sind oder in den alten Sprachen der gewählte Text einmal  vorgelesen oder ein Lehrerversuch beendet worden ist. </a:t>
            </a:r>
            <a:endParaRPr i="1" sz="2300"/>
          </a:p>
          <a:p>
            <a:pPr lvl="4" marL="1062037" indent="1011237">
              <a:lnSpc>
                <a:spcPct val="88000"/>
              </a:lnSpc>
              <a:tabLst>
                <a:tab pos="3124200" algn="l"/>
                <a:tab pos="4038600" algn="l"/>
                <a:tab pos="4953000" algn="l"/>
                <a:tab pos="5867400" algn="l"/>
                <a:tab pos="6781800" algn="l"/>
                <a:tab pos="7696200" algn="l"/>
                <a:tab pos="8610600" algn="l"/>
                <a:tab pos="9525000" algn="l"/>
                <a:tab pos="10439400" algn="l"/>
                <a:tab pos="11353800" algn="l"/>
                <a:tab pos="12268200" algn="l"/>
                <a:tab pos="13182600" algn="l"/>
              </a:tabLst>
              <a:defRPr i="1" sz="2300">
                <a:solidFill>
                  <a:srgbClr val="FFFFFF"/>
                </a:solidFill>
              </a:defRPr>
            </a:pPr>
            <a:r>
              <a:t>		</a:t>
            </a:r>
          </a:p>
          <a:p>
            <a:pPr lvl="4" marL="1062037" indent="1011237">
              <a:lnSpc>
                <a:spcPct val="88000"/>
              </a:lnSpc>
              <a:tabLst>
                <a:tab pos="3124200" algn="l"/>
                <a:tab pos="4038600" algn="l"/>
                <a:tab pos="4953000" algn="l"/>
                <a:tab pos="5867400" algn="l"/>
                <a:tab pos="6781800" algn="l"/>
                <a:tab pos="7696200" algn="l"/>
                <a:tab pos="8610600" algn="l"/>
                <a:tab pos="9525000" algn="l"/>
                <a:tab pos="10439400" algn="l"/>
                <a:tab pos="11353800" algn="l"/>
                <a:tab pos="12268200" algn="l"/>
                <a:tab pos="13182600" algn="l"/>
              </a:tabLst>
              <a:defRPr i="1" sz="2300">
                <a:solidFill>
                  <a:srgbClr val="FFFFFF"/>
                </a:solidFill>
              </a:defRPr>
            </a:pPr>
            <a:r>
              <a:t>	</a:t>
            </a:r>
            <a:r>
              <a:rPr b="1"/>
              <a:t>Die Auswahlzeit ist anders als in den Jahren zuvor in die Arbeitszeit integriert! </a:t>
            </a:r>
            <a:endParaRPr b="1"/>
          </a:p>
        </p:txBody>
      </p:sp>
      <p:sp>
        <p:nvSpPr>
          <p:cNvPr id="361" name="32.22     Die Arbeitszeit darf nicht durch eine Pause unterbrochen werden."/>
          <p:cNvSpPr txBox="1"/>
          <p:nvPr/>
        </p:nvSpPr>
        <p:spPr>
          <a:xfrm>
            <a:off x="1511300" y="6300787"/>
            <a:ext cx="9140825" cy="14498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spcBef>
                <a:spcPts val="1400"/>
              </a:spcBef>
              <a:tabLst>
                <a:tab pos="1028700" algn="l"/>
                <a:tab pos="2057400" algn="l"/>
                <a:tab pos="3098800" algn="l"/>
                <a:tab pos="4127500" algn="l"/>
                <a:tab pos="5168900" algn="l"/>
                <a:tab pos="6197600" algn="l"/>
                <a:tab pos="7239000" algn="l"/>
                <a:tab pos="8267700" algn="l"/>
                <a:tab pos="9309100" algn="l"/>
                <a:tab pos="10337800" algn="l"/>
              </a:tabLst>
              <a:defRPr sz="2000">
                <a:solidFill>
                  <a:srgbClr val="FFFFFF"/>
                </a:solidFill>
              </a:defRPr>
            </a:pPr>
            <a:r>
              <a:t>32.22     </a:t>
            </a:r>
            <a:r>
              <a:rPr i="1" sz="2300"/>
              <a:t>Die Arbeitszeit darf nicht durch eine Pause unterbrochen werden.</a:t>
            </a:r>
            <a:endParaRPr i="1" sz="2300"/>
          </a:p>
          <a:p>
            <a:pPr>
              <a:spcBef>
                <a:spcPts val="1400"/>
              </a:spcBef>
              <a:tabLst>
                <a:tab pos="1028700" algn="l"/>
                <a:tab pos="2057400" algn="l"/>
                <a:tab pos="3098800" algn="l"/>
                <a:tab pos="4127500" algn="l"/>
                <a:tab pos="5168900" algn="l"/>
                <a:tab pos="6197600" algn="l"/>
                <a:tab pos="7239000" algn="l"/>
                <a:tab pos="8267700" algn="l"/>
                <a:tab pos="9309100" algn="l"/>
                <a:tab pos="10337800" algn="l"/>
              </a:tabLst>
              <a:defRPr sz="2300">
                <a:solidFill>
                  <a:srgbClr val="FFFFFF"/>
                </a:solidFill>
                <a:latin typeface="Garamond"/>
                <a:ea typeface="Garamond"/>
                <a:cs typeface="Garamond"/>
                <a:sym typeface="Garamond"/>
              </a:defRPr>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58"/>
                                        </p:tgtEl>
                                        <p:attrNameLst>
                                          <p:attrName>style.visibility</p:attrName>
                                        </p:attrNameLst>
                                      </p:cBhvr>
                                      <p:to>
                                        <p:strVal val="visible"/>
                                      </p:to>
                                    </p:set>
                                    <p:anim calcmode="lin" valueType="num">
                                      <p:cBhvr>
                                        <p:cTn id="7" dur="500" fill="hold"/>
                                        <p:tgtEl>
                                          <p:spTgt spid="358"/>
                                        </p:tgtEl>
                                        <p:attrNameLst>
                                          <p:attrName>ppt_x</p:attrName>
                                        </p:attrNameLst>
                                      </p:cBhvr>
                                      <p:tavLst>
                                        <p:tav tm="0">
                                          <p:val>
                                            <p:strVal val="0-#ppt_w/2"/>
                                          </p:val>
                                        </p:tav>
                                        <p:tav tm="100000">
                                          <p:val>
                                            <p:strVal val="#ppt_x"/>
                                          </p:val>
                                        </p:tav>
                                      </p:tavLst>
                                    </p:anim>
                                    <p:anim calcmode="lin" valueType="num">
                                      <p:cBhvr>
                                        <p:cTn id="8" dur="500" fill="hold"/>
                                        <p:tgtEl>
                                          <p:spTgt spid="3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359"/>
                                        </p:tgtEl>
                                        <p:attrNameLst>
                                          <p:attrName>style.visibility</p:attrName>
                                        </p:attrNameLst>
                                      </p:cBhvr>
                                      <p:to>
                                        <p:strVal val="visible"/>
                                      </p:to>
                                    </p:set>
                                    <p:anim calcmode="lin" valueType="num">
                                      <p:cBhvr>
                                        <p:cTn id="13" dur="500" fill="hold"/>
                                        <p:tgtEl>
                                          <p:spTgt spid="359"/>
                                        </p:tgtEl>
                                        <p:attrNameLst>
                                          <p:attrName>ppt_x</p:attrName>
                                        </p:attrNameLst>
                                      </p:cBhvr>
                                      <p:tavLst>
                                        <p:tav tm="0">
                                          <p:val>
                                            <p:strVal val="0-#ppt_w/2"/>
                                          </p:val>
                                        </p:tav>
                                        <p:tav tm="100000">
                                          <p:val>
                                            <p:strVal val="#ppt_x"/>
                                          </p:val>
                                        </p:tav>
                                      </p:tavLst>
                                    </p:anim>
                                    <p:anim calcmode="lin" valueType="num">
                                      <p:cBhvr>
                                        <p:cTn id="14" dur="500" fill="hold"/>
                                        <p:tgtEl>
                                          <p:spTgt spid="35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3" fill="hold">
                                  <p:stCondLst>
                                    <p:cond delay="0"/>
                                  </p:stCondLst>
                                  <p:iterate type="el" backwards="0">
                                    <p:tmAbs val="0"/>
                                  </p:iterate>
                                  <p:childTnLst>
                                    <p:set>
                                      <p:cBhvr>
                                        <p:cTn id="18" fill="hold"/>
                                        <p:tgtEl>
                                          <p:spTgt spid="360"/>
                                        </p:tgtEl>
                                        <p:attrNameLst>
                                          <p:attrName>style.visibility</p:attrName>
                                        </p:attrNameLst>
                                      </p:cBhvr>
                                      <p:to>
                                        <p:strVal val="visible"/>
                                      </p:to>
                                    </p:set>
                                    <p:anim calcmode="lin" valueType="num">
                                      <p:cBhvr>
                                        <p:cTn id="19" dur="500" fill="hold"/>
                                        <p:tgtEl>
                                          <p:spTgt spid="360"/>
                                        </p:tgtEl>
                                        <p:attrNameLst>
                                          <p:attrName>ppt_x</p:attrName>
                                        </p:attrNameLst>
                                      </p:cBhvr>
                                      <p:tavLst>
                                        <p:tav tm="0">
                                          <p:val>
                                            <p:strVal val="0-#ppt_w/2"/>
                                          </p:val>
                                        </p:tav>
                                        <p:tav tm="100000">
                                          <p:val>
                                            <p:strVal val="#ppt_x"/>
                                          </p:val>
                                        </p:tav>
                                      </p:tavLst>
                                    </p:anim>
                                    <p:anim calcmode="lin" valueType="num">
                                      <p:cBhvr>
                                        <p:cTn id="20" dur="500" fill="hold"/>
                                        <p:tgtEl>
                                          <p:spTgt spid="36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 grpId="4" fill="hold">
                                  <p:stCondLst>
                                    <p:cond delay="0"/>
                                  </p:stCondLst>
                                  <p:iterate type="el" backwards="0">
                                    <p:tmAbs val="0"/>
                                  </p:iterate>
                                  <p:childTnLst>
                                    <p:set>
                                      <p:cBhvr>
                                        <p:cTn id="24" fill="hold"/>
                                        <p:tgtEl>
                                          <p:spTgt spid="361"/>
                                        </p:tgtEl>
                                        <p:attrNameLst>
                                          <p:attrName>style.visibility</p:attrName>
                                        </p:attrNameLst>
                                      </p:cBhvr>
                                      <p:to>
                                        <p:strVal val="visible"/>
                                      </p:to>
                                    </p:set>
                                    <p:anim calcmode="lin" valueType="num">
                                      <p:cBhvr>
                                        <p:cTn id="25" dur="500" fill="hold"/>
                                        <p:tgtEl>
                                          <p:spTgt spid="361"/>
                                        </p:tgtEl>
                                        <p:attrNameLst>
                                          <p:attrName>ppt_x</p:attrName>
                                        </p:attrNameLst>
                                      </p:cBhvr>
                                      <p:tavLst>
                                        <p:tav tm="0">
                                          <p:val>
                                            <p:strVal val="0-#ppt_w/2"/>
                                          </p:val>
                                        </p:tav>
                                        <p:tav tm="100000">
                                          <p:val>
                                            <p:strVal val="#ppt_x"/>
                                          </p:val>
                                        </p:tav>
                                      </p:tavLst>
                                    </p:anim>
                                    <p:anim calcmode="lin" valueType="num">
                                      <p:cBhvr>
                                        <p:cTn id="26" dur="500" fill="hold"/>
                                        <p:tgtEl>
                                          <p:spTgt spid="3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9" grpId="2"/>
      <p:bldP build="whole" bldLvl="1" animBg="1" rev="0" advAuto="0" spid="358" grpId="1"/>
      <p:bldP build="whole" bldLvl="1" animBg="1" rev="0" advAuto="0" spid="361" grpId="4"/>
      <p:bldP build="whole" bldLvl="1" animBg="1" rev="0" advAuto="0" spid="360" grpId="3"/>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3" name="image.pdf" descr="image.pdf"/>
          <p:cNvPicPr>
            <a:picLocks noChangeAspect="1"/>
          </p:cNvPicPr>
          <p:nvPr/>
        </p:nvPicPr>
        <p:blipFill>
          <a:blip r:embed="rId2">
            <a:extLst/>
          </a:blip>
          <a:stretch>
            <a:fillRect/>
          </a:stretch>
        </p:blipFill>
        <p:spPr>
          <a:xfrm>
            <a:off x="1789112" y="3168650"/>
            <a:ext cx="8318501" cy="4229100"/>
          </a:xfrm>
          <a:prstGeom prst="rect">
            <a:avLst/>
          </a:prstGeom>
          <a:ln w="12700">
            <a:miter lim="400000"/>
          </a:ln>
        </p:spPr>
      </p:pic>
      <p:sp>
        <p:nvSpPr>
          <p:cNvPr id="364" name="Verwaltungsvorschriften zu § 32"/>
          <p:cNvSpPr txBox="1"/>
          <p:nvPr/>
        </p:nvSpPr>
        <p:spPr>
          <a:xfrm>
            <a:off x="1870075" y="660400"/>
            <a:ext cx="7839075" cy="1280216"/>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lgn="ctr">
              <a:spcBef>
                <a:spcPts val="2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200">
                <a:solidFill>
                  <a:srgbClr val="FFFFFF"/>
                </a:solidFill>
              </a:defRPr>
            </a:lvl1pPr>
          </a:lstStyle>
          <a:p>
            <a:pPr/>
            <a:r>
              <a:t>Verwaltungsvorschriften zu § 32</a:t>
            </a:r>
          </a:p>
        </p:txBody>
      </p:sp>
      <p:sp>
        <p:nvSpPr>
          <p:cNvPr id="365" name="32.23 Den Arbeiten sind sämtliche Entwürfe und Aufzeichnungen beizufügen. Über die mit dem Logo des Landes versehenen Arbeitsblätter hinaus darf nur Papier verwendet werden, das den Stempel der Schule trägt."/>
          <p:cNvSpPr txBox="1"/>
          <p:nvPr/>
        </p:nvSpPr>
        <p:spPr>
          <a:xfrm>
            <a:off x="-355600" y="2808287"/>
            <a:ext cx="10598150" cy="151759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lvl="4" marL="1062037" indent="1011237" algn="just">
              <a:lnSpc>
                <a:spcPct val="88000"/>
              </a:lnSpc>
              <a:tabLst>
                <a:tab pos="3124200" algn="l"/>
                <a:tab pos="4127500" algn="l"/>
                <a:tab pos="5168900" algn="l"/>
                <a:tab pos="6197600" algn="l"/>
                <a:tab pos="7239000" algn="l"/>
                <a:tab pos="8267700" algn="l"/>
                <a:tab pos="9309100" algn="l"/>
                <a:tab pos="10337800" algn="l"/>
              </a:tabLst>
              <a:defRPr sz="2700">
                <a:solidFill>
                  <a:srgbClr val="FFFFFF"/>
                </a:solidFill>
              </a:defRPr>
            </a:pPr>
            <a:r>
              <a:t>32.23	</a:t>
            </a:r>
            <a:r>
              <a:rPr i="1">
                <a:latin typeface="Garamond"/>
                <a:ea typeface="Garamond"/>
                <a:cs typeface="Garamond"/>
                <a:sym typeface="Garamond"/>
              </a:rPr>
              <a:t>Den Arbeiten sind sämtliche Entwürfe und Aufzeichnungen beizufügen. Über die mit dem Logo des Landes versehenen Arbeitsblätter hinaus darf nur Papier verwendet werden, das den </a:t>
            </a:r>
            <a:r>
              <a:rPr i="1" u="sng">
                <a:latin typeface="Garamond"/>
                <a:ea typeface="Garamond"/>
                <a:cs typeface="Garamond"/>
                <a:sym typeface="Garamond"/>
              </a:rPr>
              <a:t>Stempel der Schule</a:t>
            </a:r>
            <a:r>
              <a:rPr i="1">
                <a:latin typeface="Garamond"/>
                <a:ea typeface="Garamond"/>
                <a:cs typeface="Garamond"/>
                <a:sym typeface="Garamond"/>
              </a:rPr>
              <a:t> trägt.</a:t>
            </a:r>
          </a:p>
        </p:txBody>
      </p:sp>
      <p:sp>
        <p:nvSpPr>
          <p:cNvPr id="366" name="32.24 Sollten sich Hilfen, die nicht in den Vorschlägen angegeben sind, als unverzichtbar erweisen, so sind sie nur von der Fachlehrerin oder dem Fachlehrer zu geben und nachträglich am Rand des Vorschlags und in der Niederschrift zu vermerken."/>
          <p:cNvSpPr txBox="1"/>
          <p:nvPr/>
        </p:nvSpPr>
        <p:spPr>
          <a:xfrm>
            <a:off x="-355600" y="4708525"/>
            <a:ext cx="10688638" cy="1517589"/>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lvl="4" marL="1062037" indent="1011237" algn="just">
              <a:lnSpc>
                <a:spcPct val="88000"/>
              </a:lnSpc>
              <a:tabLst>
                <a:tab pos="3124200" algn="l"/>
                <a:tab pos="4127500" algn="l"/>
                <a:tab pos="5168900" algn="l"/>
                <a:tab pos="6197600" algn="l"/>
                <a:tab pos="7239000" algn="l"/>
                <a:tab pos="8267700" algn="l"/>
                <a:tab pos="9309100" algn="l"/>
                <a:tab pos="10337800" algn="l"/>
              </a:tabLst>
              <a:defRPr sz="2700">
                <a:solidFill>
                  <a:srgbClr val="FFFFFF"/>
                </a:solidFill>
              </a:defRPr>
            </a:pPr>
            <a:r>
              <a:t>32.24	</a:t>
            </a:r>
            <a:r>
              <a:rPr i="1">
                <a:latin typeface="Garamond"/>
                <a:ea typeface="Garamond"/>
                <a:cs typeface="Garamond"/>
                <a:sym typeface="Garamond"/>
              </a:rPr>
              <a:t>Sollten sich Hilfen, die nicht in den Vorschlägen angegeben sind, als unverzichtbar erweisen, so sind sie nur von der Fachlehrerin oder dem Fachlehrer zu geben und nachträglich am Rand des Vorschlags und in der Niederschrift zu vermerken.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64"/>
                                        </p:tgtEl>
                                        <p:attrNameLst>
                                          <p:attrName>style.visibility</p:attrName>
                                        </p:attrNameLst>
                                      </p:cBhvr>
                                      <p:to>
                                        <p:strVal val="visible"/>
                                      </p:to>
                                    </p:set>
                                    <p:anim calcmode="lin" valueType="num">
                                      <p:cBhvr>
                                        <p:cTn id="7" dur="500" fill="hold"/>
                                        <p:tgtEl>
                                          <p:spTgt spid="364"/>
                                        </p:tgtEl>
                                        <p:attrNameLst>
                                          <p:attrName>ppt_x</p:attrName>
                                        </p:attrNameLst>
                                      </p:cBhvr>
                                      <p:tavLst>
                                        <p:tav tm="0">
                                          <p:val>
                                            <p:strVal val="0-#ppt_w/2"/>
                                          </p:val>
                                        </p:tav>
                                        <p:tav tm="100000">
                                          <p:val>
                                            <p:strVal val="#ppt_x"/>
                                          </p:val>
                                        </p:tav>
                                      </p:tavLst>
                                    </p:anim>
                                    <p:anim calcmode="lin" valueType="num">
                                      <p:cBhvr>
                                        <p:cTn id="8" dur="500" fill="hold"/>
                                        <p:tgtEl>
                                          <p:spTgt spid="3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365"/>
                                        </p:tgtEl>
                                        <p:attrNameLst>
                                          <p:attrName>style.visibility</p:attrName>
                                        </p:attrNameLst>
                                      </p:cBhvr>
                                      <p:to>
                                        <p:strVal val="visible"/>
                                      </p:to>
                                    </p:set>
                                    <p:anim calcmode="lin" valueType="num">
                                      <p:cBhvr>
                                        <p:cTn id="13" dur="500" fill="hold"/>
                                        <p:tgtEl>
                                          <p:spTgt spid="365"/>
                                        </p:tgtEl>
                                        <p:attrNameLst>
                                          <p:attrName>ppt_x</p:attrName>
                                        </p:attrNameLst>
                                      </p:cBhvr>
                                      <p:tavLst>
                                        <p:tav tm="0">
                                          <p:val>
                                            <p:strVal val="0-#ppt_w/2"/>
                                          </p:val>
                                        </p:tav>
                                        <p:tav tm="100000">
                                          <p:val>
                                            <p:strVal val="#ppt_x"/>
                                          </p:val>
                                        </p:tav>
                                      </p:tavLst>
                                    </p:anim>
                                    <p:anim calcmode="lin" valueType="num">
                                      <p:cBhvr>
                                        <p:cTn id="14" dur="500" fill="hold"/>
                                        <p:tgtEl>
                                          <p:spTgt spid="3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3" fill="hold">
                                  <p:stCondLst>
                                    <p:cond delay="0"/>
                                  </p:stCondLst>
                                  <p:iterate type="el" backwards="0">
                                    <p:tmAbs val="0"/>
                                  </p:iterate>
                                  <p:childTnLst>
                                    <p:set>
                                      <p:cBhvr>
                                        <p:cTn id="18" fill="hold"/>
                                        <p:tgtEl>
                                          <p:spTgt spid="366"/>
                                        </p:tgtEl>
                                        <p:attrNameLst>
                                          <p:attrName>style.visibility</p:attrName>
                                        </p:attrNameLst>
                                      </p:cBhvr>
                                      <p:to>
                                        <p:strVal val="visible"/>
                                      </p:to>
                                    </p:set>
                                    <p:anim calcmode="lin" valueType="num">
                                      <p:cBhvr>
                                        <p:cTn id="19" dur="500" fill="hold"/>
                                        <p:tgtEl>
                                          <p:spTgt spid="366"/>
                                        </p:tgtEl>
                                        <p:attrNameLst>
                                          <p:attrName>ppt_x</p:attrName>
                                        </p:attrNameLst>
                                      </p:cBhvr>
                                      <p:tavLst>
                                        <p:tav tm="0">
                                          <p:val>
                                            <p:strVal val="0-#ppt_w/2"/>
                                          </p:val>
                                        </p:tav>
                                        <p:tav tm="100000">
                                          <p:val>
                                            <p:strVal val="#ppt_x"/>
                                          </p:val>
                                        </p:tav>
                                      </p:tavLst>
                                    </p:anim>
                                    <p:anim calcmode="lin" valueType="num">
                                      <p:cBhvr>
                                        <p:cTn id="20" dur="500" fill="hold"/>
                                        <p:tgtEl>
                                          <p:spTgt spid="3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6" grpId="3"/>
      <p:bldP build="whole" bldLvl="1" animBg="1" rev="0" advAuto="0" spid="365" grpId="2"/>
      <p:bldP build="whole" bldLvl="1" animBg="1" rev="0" advAuto="0" spid="364"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Berlinfahrt…"/>
          <p:cNvSpPr txBox="1"/>
          <p:nvPr/>
        </p:nvSpPr>
        <p:spPr>
          <a:xfrm>
            <a:off x="76200" y="-26988"/>
            <a:ext cx="11758613" cy="2325328"/>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 pos="10325100" algn="l"/>
                <a:tab pos="10782300" algn="l"/>
                <a:tab pos="11226800" algn="l"/>
                <a:tab pos="11671300" algn="l"/>
              </a:tabLst>
              <a:defRPr b="1" sz="2500">
                <a:solidFill>
                  <a:srgbClr val="FFFFFF"/>
                </a:solidFill>
              </a:defRPr>
            </a:pPr>
          </a:p>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 pos="10325100" algn="l"/>
                <a:tab pos="10782300" algn="l"/>
                <a:tab pos="11226800" algn="l"/>
                <a:tab pos="11671300" algn="l"/>
              </a:tabLst>
              <a:defRPr b="1" sz="2500">
                <a:solidFill>
                  <a:srgbClr val="FFFFFF"/>
                </a:solidFill>
              </a:defRPr>
            </a:pPr>
          </a:p>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 pos="10325100" algn="l"/>
                <a:tab pos="10782300" algn="l"/>
                <a:tab pos="11226800" algn="l"/>
                <a:tab pos="11671300" algn="l"/>
              </a:tabLst>
              <a:defRPr b="1" sz="4100">
                <a:solidFill>
                  <a:srgbClr val="FFFFFF"/>
                </a:solidFill>
              </a:defRPr>
            </a:pPr>
            <a:r>
              <a:t>Berlinfahrt</a:t>
            </a:r>
          </a:p>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 pos="10325100" algn="l"/>
                <a:tab pos="10782300" algn="l"/>
                <a:tab pos="11226800" algn="l"/>
                <a:tab pos="11671300" algn="l"/>
              </a:tabLst>
              <a:defRPr b="1" sz="4100">
                <a:solidFill>
                  <a:srgbClr val="FFFFFF"/>
                </a:solidFill>
              </a:defRPr>
            </a:pPr>
          </a:p>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 pos="10325100" algn="l"/>
                <a:tab pos="10782300" algn="l"/>
                <a:tab pos="11226800" algn="l"/>
                <a:tab pos="11671300" algn="l"/>
              </a:tabLst>
              <a:defRPr b="1" sz="4100">
                <a:solidFill>
                  <a:srgbClr val="FFFFFF"/>
                </a:solidFill>
              </a:defRPr>
            </a:pPr>
            <a:r>
              <a:t>v</a:t>
            </a:r>
            <a:r>
              <a:t>om 7. bis 11. Oktober 2024</a:t>
            </a:r>
          </a:p>
        </p:txBody>
      </p:sp>
      <p:sp>
        <p:nvSpPr>
          <p:cNvPr id="64" name="Das Transit Loft in Berlin hat leider unsere Reservierung verschlampt…"/>
          <p:cNvSpPr txBox="1"/>
          <p:nvPr/>
        </p:nvSpPr>
        <p:spPr>
          <a:xfrm>
            <a:off x="1269999" y="2033587"/>
            <a:ext cx="9215439" cy="1412612"/>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spcBef>
                <a:spcPts val="1600"/>
              </a:spcBef>
              <a:buClr>
                <a:srgbClr val="FFFFFF"/>
              </a:buClr>
              <a:buSzPct val="4500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b="1" sz="2700">
                <a:solidFill>
                  <a:srgbClr val="FFFFFF"/>
                </a:solidFill>
              </a:defRPr>
            </a:pPr>
            <a:r>
              <a:t>   </a:t>
            </a:r>
            <a:r>
              <a:rPr sz="2200"/>
              <a:t>Das Transit Loft in Berlin hat leider unsere Reservierung verschlampt</a:t>
            </a:r>
            <a:endParaRPr sz="2200"/>
          </a:p>
          <a:p>
            <a:pPr>
              <a:spcBef>
                <a:spcPts val="1600"/>
              </a:spcBef>
              <a:buClr>
                <a:srgbClr val="FFFFFF"/>
              </a:buClr>
              <a:buSzPct val="4500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b="1" sz="2700">
                <a:solidFill>
                  <a:srgbClr val="FFFFFF"/>
                </a:solidFill>
              </a:defRPr>
            </a:pPr>
            <a:r>
              <a:t>  </a:t>
            </a:r>
            <a:r>
              <a:rPr sz="2200"/>
              <a:t> Herr Wolters, Frau Wagner &amp; ich haben seit dem rund um die Uhr </a:t>
            </a:r>
            <a:br>
              <a:rPr sz="2200"/>
            </a:br>
            <a:r>
              <a:rPr sz="2200"/>
              <a:t>      geguckt, was jetzt noch möglich ist!</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64">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64"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8" name="§ 36  Mündliche Prüfung…"/>
          <p:cNvSpPr txBox="1"/>
          <p:nvPr/>
        </p:nvSpPr>
        <p:spPr>
          <a:xfrm>
            <a:off x="1247775" y="424717"/>
            <a:ext cx="9440863" cy="1234953"/>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nchor="ctr">
            <a:spAutoFit/>
          </a:bodyPr>
          <a:lstStyle/>
          <a:p>
            <a:pPr algn="ctr">
              <a:lnSpc>
                <a:spcPct val="90000"/>
              </a:lnSpc>
              <a:spcBef>
                <a:spcPts val="2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200">
                <a:solidFill>
                  <a:srgbClr val="FFFFFF"/>
                </a:solidFill>
              </a:defRPr>
            </a:pPr>
            <a:r>
              <a:t>§ 36  Mündliche Prüfung </a:t>
            </a:r>
          </a:p>
          <a:p>
            <a:pPr algn="ctr">
              <a:lnSpc>
                <a:spcPct val="90000"/>
              </a:lnSpc>
              <a:spcBef>
                <a:spcPts val="2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200">
                <a:solidFill>
                  <a:srgbClr val="FFFFFF"/>
                </a:solidFill>
              </a:defRPr>
            </a:pPr>
            <a:r>
              <a:t>im ersten bis dritten Abiturfach</a:t>
            </a:r>
          </a:p>
        </p:txBody>
      </p:sp>
      <p:sp>
        <p:nvSpPr>
          <p:cNvPr id="369" name="(1) Der Zentrale Abiturausschuss legt in einer Konferenz aufgrund der Ergebnisse in den schriftlichen Prüfungsarbeiten im ersten bis dritten Abiturfach und der mündlichen Prüfung im vierten Abiturfach fest, in welchen Fächern der schriftlichen Abiturprüf"/>
          <p:cNvSpPr txBox="1"/>
          <p:nvPr/>
        </p:nvSpPr>
        <p:spPr>
          <a:xfrm>
            <a:off x="-446088" y="3055937"/>
            <a:ext cx="10779126" cy="3048214"/>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lvl="4" marL="515937" indent="1557337" algn="just">
              <a:tabLst>
                <a:tab pos="2578100" algn="l"/>
                <a:tab pos="3492500" algn="l"/>
                <a:tab pos="4406900" algn="l"/>
                <a:tab pos="5321300" algn="l"/>
                <a:tab pos="6235700" algn="l"/>
                <a:tab pos="7150100" algn="l"/>
                <a:tab pos="8064500" algn="l"/>
                <a:tab pos="8978900" algn="l"/>
                <a:tab pos="9893300" algn="l"/>
                <a:tab pos="10807700" algn="l"/>
                <a:tab pos="11722100" algn="l"/>
                <a:tab pos="12636500" algn="l"/>
              </a:tabLst>
              <a:defRPr sz="2700">
                <a:solidFill>
                  <a:srgbClr val="FFFFFF"/>
                </a:solidFill>
              </a:defRPr>
            </a:pPr>
            <a:r>
              <a:t>(1) Der Zentrale Abiturausschuss legt in einer Konferenz aufgrund der Ergebnisse in den schriftlichen Prüfungsarbeiten im ersten bis dritten Abiturfach und der</a:t>
            </a:r>
            <a:r>
              <a:rPr b="1"/>
              <a:t> </a:t>
            </a:r>
            <a:r>
              <a:t>mündlichen Prüfung im vierten Abiturfach fest, in welchen Fächern der schriftlichen Abiturprüfung der Schüler mündlich geprüft wird.</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wenn das Bestehen der Abiturprüfung gefährdet ist, weil die Mindestbedingungen gemäß § 29 Abs. 4 nicht erfüllt sind."/>
          <p:cNvSpPr txBox="1"/>
          <p:nvPr/>
        </p:nvSpPr>
        <p:spPr>
          <a:xfrm>
            <a:off x="-490538" y="3079643"/>
            <a:ext cx="10688638" cy="1270214"/>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lvl="4" marL="515937" indent="1557337" algn="just">
              <a:tabLst>
                <a:tab pos="2260600" algn="l"/>
                <a:tab pos="2578100" algn="l"/>
                <a:tab pos="3098800" algn="l"/>
                <a:tab pos="4127500" algn="l"/>
                <a:tab pos="5168900" algn="l"/>
                <a:tab pos="6197600" algn="l"/>
                <a:tab pos="7239000" algn="l"/>
                <a:tab pos="8267700" algn="l"/>
                <a:tab pos="9309100" algn="l"/>
                <a:tab pos="10337800" algn="l"/>
              </a:tabLst>
              <a:defRPr sz="2700">
                <a:solidFill>
                  <a:srgbClr val="FFFFFF"/>
                </a:solidFill>
              </a:defRPr>
            </a:pPr>
            <a:r>
              <a:t>   	wenn das Bestehen der Abiturprüfung gefährdet ist, weil die Mindestbedingungen gemäß § 29 Abs. 4 nicht erfüllt sind.</a:t>
            </a:r>
          </a:p>
        </p:txBody>
      </p:sp>
      <p:sp>
        <p:nvSpPr>
          <p:cNvPr id="372" name="§ 36 Mündliche Prüfung…"/>
          <p:cNvSpPr txBox="1"/>
          <p:nvPr/>
        </p:nvSpPr>
        <p:spPr>
          <a:xfrm>
            <a:off x="1603375" y="342167"/>
            <a:ext cx="8461375" cy="1234953"/>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nchor="ctr">
            <a:spAutoFit/>
          </a:bodyPr>
          <a:lstStyle/>
          <a:p>
            <a:pPr algn="ctr">
              <a:lnSpc>
                <a:spcPct val="90000"/>
              </a:lnSpc>
              <a:spcBef>
                <a:spcPts val="2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200">
                <a:solidFill>
                  <a:srgbClr val="FFFFFF"/>
                </a:solidFill>
              </a:defRPr>
            </a:pPr>
            <a:r>
              <a:t>§ 36 Mündliche Prüfung </a:t>
            </a:r>
          </a:p>
          <a:p>
            <a:pPr algn="ctr">
              <a:lnSpc>
                <a:spcPct val="90000"/>
              </a:lnSpc>
              <a:spcBef>
                <a:spcPts val="2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200">
                <a:solidFill>
                  <a:srgbClr val="FFFFFF"/>
                </a:solidFill>
              </a:defRPr>
            </a:pPr>
            <a:r>
              <a:t>im ersten bis dritten Abiturfach</a:t>
            </a:r>
          </a:p>
        </p:txBody>
      </p:sp>
      <p:sp>
        <p:nvSpPr>
          <p:cNvPr id="373" name="(2) Mündliche Prüfungen im ersten bis dritten Abiturfach sind anzusetzen:"/>
          <p:cNvSpPr txBox="1"/>
          <p:nvPr/>
        </p:nvSpPr>
        <p:spPr>
          <a:xfrm>
            <a:off x="-534988" y="2065337"/>
            <a:ext cx="10777538" cy="876514"/>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lvl="4" marL="515937" indent="1557337" algn="just">
              <a:tabLst>
                <a:tab pos="2578100" algn="l"/>
                <a:tab pos="3492500" algn="l"/>
                <a:tab pos="4406900" algn="l"/>
                <a:tab pos="5321300" algn="l"/>
                <a:tab pos="6235700" algn="l"/>
                <a:tab pos="7150100" algn="l"/>
                <a:tab pos="8064500" algn="l"/>
                <a:tab pos="8978900" algn="l"/>
                <a:tab pos="9893300" algn="l"/>
                <a:tab pos="10807700" algn="l"/>
                <a:tab pos="11722100" algn="l"/>
                <a:tab pos="12636500" algn="l"/>
              </a:tabLst>
              <a:defRPr sz="2700">
                <a:solidFill>
                  <a:srgbClr val="FFFFFF"/>
                </a:solidFill>
              </a:defRPr>
            </a:pPr>
            <a:r>
              <a:t>(2) Mündliche Prüfungen im ersten bis dritten Abiturfach sind anzusetzen: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72"/>
                                        </p:tgtEl>
                                        <p:attrNameLst>
                                          <p:attrName>style.visibility</p:attrName>
                                        </p:attrNameLst>
                                      </p:cBhvr>
                                      <p:to>
                                        <p:strVal val="visible"/>
                                      </p:to>
                                    </p:set>
                                    <p:anim calcmode="lin" valueType="num">
                                      <p:cBhvr>
                                        <p:cTn id="7" dur="500" fill="hold"/>
                                        <p:tgtEl>
                                          <p:spTgt spid="372"/>
                                        </p:tgtEl>
                                        <p:attrNameLst>
                                          <p:attrName>ppt_x</p:attrName>
                                        </p:attrNameLst>
                                      </p:cBhvr>
                                      <p:tavLst>
                                        <p:tav tm="0">
                                          <p:val>
                                            <p:strVal val="0-#ppt_w/2"/>
                                          </p:val>
                                        </p:tav>
                                        <p:tav tm="100000">
                                          <p:val>
                                            <p:strVal val="#ppt_x"/>
                                          </p:val>
                                        </p:tav>
                                      </p:tavLst>
                                    </p:anim>
                                    <p:anim calcmode="lin" valueType="num">
                                      <p:cBhvr>
                                        <p:cTn id="8" dur="500" fill="hold"/>
                                        <p:tgtEl>
                                          <p:spTgt spid="3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373"/>
                                        </p:tgtEl>
                                        <p:attrNameLst>
                                          <p:attrName>style.visibility</p:attrName>
                                        </p:attrNameLst>
                                      </p:cBhvr>
                                      <p:to>
                                        <p:strVal val="visible"/>
                                      </p:to>
                                    </p:set>
                                    <p:anim calcmode="lin" valueType="num">
                                      <p:cBhvr>
                                        <p:cTn id="13" dur="500" fill="hold"/>
                                        <p:tgtEl>
                                          <p:spTgt spid="373"/>
                                        </p:tgtEl>
                                        <p:attrNameLst>
                                          <p:attrName>ppt_x</p:attrName>
                                        </p:attrNameLst>
                                      </p:cBhvr>
                                      <p:tavLst>
                                        <p:tav tm="0">
                                          <p:val>
                                            <p:strVal val="0-#ppt_w/2"/>
                                          </p:val>
                                        </p:tav>
                                        <p:tav tm="100000">
                                          <p:val>
                                            <p:strVal val="#ppt_x"/>
                                          </p:val>
                                        </p:tav>
                                      </p:tavLst>
                                    </p:anim>
                                    <p:anim calcmode="lin" valueType="num">
                                      <p:cBhvr>
                                        <p:cTn id="14" dur="500" fill="hold"/>
                                        <p:tgtEl>
                                          <p:spTgt spid="37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3" fill="hold">
                                  <p:stCondLst>
                                    <p:cond delay="0"/>
                                  </p:stCondLst>
                                  <p:iterate type="el" backwards="0">
                                    <p:tmAbs val="0"/>
                                  </p:iterate>
                                  <p:childTnLst>
                                    <p:set>
                                      <p:cBhvr>
                                        <p:cTn id="18" fill="hold"/>
                                        <p:tgtEl>
                                          <p:spTgt spid="371"/>
                                        </p:tgtEl>
                                        <p:attrNameLst>
                                          <p:attrName>style.visibility</p:attrName>
                                        </p:attrNameLst>
                                      </p:cBhvr>
                                      <p:to>
                                        <p:strVal val="visible"/>
                                      </p:to>
                                    </p:set>
                                    <p:anim calcmode="lin" valueType="num">
                                      <p:cBhvr>
                                        <p:cTn id="19" dur="500" fill="hold"/>
                                        <p:tgtEl>
                                          <p:spTgt spid="371"/>
                                        </p:tgtEl>
                                        <p:attrNameLst>
                                          <p:attrName>ppt_x</p:attrName>
                                        </p:attrNameLst>
                                      </p:cBhvr>
                                      <p:tavLst>
                                        <p:tav tm="0">
                                          <p:val>
                                            <p:strVal val="0-#ppt_w/2"/>
                                          </p:val>
                                        </p:tav>
                                        <p:tav tm="100000">
                                          <p:val>
                                            <p:strVal val="#ppt_x"/>
                                          </p:val>
                                        </p:tav>
                                      </p:tavLst>
                                    </p:anim>
                                    <p:anim calcmode="lin" valueType="num">
                                      <p:cBhvr>
                                        <p:cTn id="20" dur="500" fill="hold"/>
                                        <p:tgtEl>
                                          <p:spTgt spid="3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3" grpId="2"/>
      <p:bldP build="whole" bldLvl="1" animBg="1" rev="0" advAuto="0" spid="371" grpId="3"/>
      <p:bldP build="whole" bldLvl="1" animBg="1" rev="0" advAuto="0" spid="372"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4) Wer nicht nach Absatz 2 geprüft wird, wird von der mündlichen Prüfung befreit. Der Prüfling kann sich jedoch zur mündlichen Prüfung im ersten bis dritten Abiturfach melden."/>
          <p:cNvSpPr txBox="1"/>
          <p:nvPr/>
        </p:nvSpPr>
        <p:spPr>
          <a:xfrm>
            <a:off x="-446088" y="4543425"/>
            <a:ext cx="10956926" cy="2260814"/>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lvl="4" marL="515937" indent="1557337" algn="just">
              <a:tabLst>
                <a:tab pos="2578100" algn="l"/>
                <a:tab pos="3492500" algn="l"/>
                <a:tab pos="4406900" algn="l"/>
                <a:tab pos="5321300" algn="l"/>
                <a:tab pos="6235700" algn="l"/>
                <a:tab pos="7150100" algn="l"/>
                <a:tab pos="8064500" algn="l"/>
                <a:tab pos="8978900" algn="l"/>
                <a:tab pos="9893300" algn="l"/>
                <a:tab pos="10807700" algn="l"/>
                <a:tab pos="11722100" algn="l"/>
                <a:tab pos="12636500" algn="l"/>
              </a:tabLst>
              <a:defRPr sz="2700">
                <a:solidFill>
                  <a:srgbClr val="FFFFFF"/>
                </a:solidFill>
              </a:defRPr>
            </a:pPr>
            <a:r>
              <a:t>(4) Wer nicht nach Absatz 2 geprüft wird, wird von der mündlichen Prüfung befreit. Der Prüfling kann sich jedoch zur mündlichen Prüfung im ersten bis dritten Abiturfach melden.</a:t>
            </a:r>
          </a:p>
        </p:txBody>
      </p:sp>
      <p:sp>
        <p:nvSpPr>
          <p:cNvPr id="376" name="(3) Wird ein Prüfling in mehreren Fächern geprüft, bestimmt er die Reihenfolge."/>
          <p:cNvSpPr txBox="1"/>
          <p:nvPr/>
        </p:nvSpPr>
        <p:spPr>
          <a:xfrm>
            <a:off x="-446088" y="2560637"/>
            <a:ext cx="10599738" cy="1473414"/>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lvl="4" marL="515937" indent="1557337">
              <a:tabLst>
                <a:tab pos="2578100" algn="l"/>
                <a:tab pos="3492500" algn="l"/>
                <a:tab pos="4406900" algn="l"/>
                <a:tab pos="5321300" algn="l"/>
                <a:tab pos="6235700" algn="l"/>
                <a:tab pos="7150100" algn="l"/>
                <a:tab pos="8064500" algn="l"/>
                <a:tab pos="8978900" algn="l"/>
                <a:tab pos="9893300" algn="l"/>
                <a:tab pos="10807700" algn="l"/>
                <a:tab pos="11722100" algn="l"/>
                <a:tab pos="12636500" algn="l"/>
              </a:tabLst>
              <a:defRPr sz="2700">
                <a:solidFill>
                  <a:srgbClr val="FFFFFF"/>
                </a:solidFill>
              </a:defRPr>
            </a:pPr>
            <a:r>
              <a:t>(3) Wird ein Prüfling in mehreren Fächern geprüft, bestimmt er die Reihenfolge.</a:t>
            </a:r>
          </a:p>
        </p:txBody>
      </p:sp>
      <p:sp>
        <p:nvSpPr>
          <p:cNvPr id="377" name="§ 36  Mündliche Prüfung…"/>
          <p:cNvSpPr txBox="1"/>
          <p:nvPr/>
        </p:nvSpPr>
        <p:spPr>
          <a:xfrm>
            <a:off x="1781175" y="342167"/>
            <a:ext cx="7927975" cy="1234953"/>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nchor="ctr">
            <a:spAutoFit/>
          </a:bodyPr>
          <a:lstStyle/>
          <a:p>
            <a:pPr algn="ctr">
              <a:lnSpc>
                <a:spcPct val="90000"/>
              </a:lnSpc>
              <a:spcBef>
                <a:spcPts val="2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200">
                <a:solidFill>
                  <a:srgbClr val="FFFFFF"/>
                </a:solidFill>
              </a:defRPr>
            </a:pPr>
            <a:r>
              <a:t>§ 36  Mündliche Prüfung </a:t>
            </a:r>
          </a:p>
          <a:p>
            <a:pPr algn="ctr">
              <a:lnSpc>
                <a:spcPct val="90000"/>
              </a:lnSpc>
              <a:spcBef>
                <a:spcPts val="2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200">
                <a:solidFill>
                  <a:srgbClr val="FFFFFF"/>
                </a:solidFill>
              </a:defRPr>
            </a:pPr>
            <a:r>
              <a:t>im ersten bis dritten Abiturfach</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76"/>
                                        </p:tgtEl>
                                        <p:attrNameLst>
                                          <p:attrName>style.visibility</p:attrName>
                                        </p:attrNameLst>
                                      </p:cBhvr>
                                      <p:to>
                                        <p:strVal val="visible"/>
                                      </p:to>
                                    </p:set>
                                    <p:anim calcmode="lin" valueType="num">
                                      <p:cBhvr>
                                        <p:cTn id="7" dur="500" fill="hold"/>
                                        <p:tgtEl>
                                          <p:spTgt spid="376"/>
                                        </p:tgtEl>
                                        <p:attrNameLst>
                                          <p:attrName>ppt_x</p:attrName>
                                        </p:attrNameLst>
                                      </p:cBhvr>
                                      <p:tavLst>
                                        <p:tav tm="0">
                                          <p:val>
                                            <p:strVal val="0-#ppt_w/2"/>
                                          </p:val>
                                        </p:tav>
                                        <p:tav tm="100000">
                                          <p:val>
                                            <p:strVal val="#ppt_x"/>
                                          </p:val>
                                        </p:tav>
                                      </p:tavLst>
                                    </p:anim>
                                    <p:anim calcmode="lin" valueType="num">
                                      <p:cBhvr>
                                        <p:cTn id="8" dur="500" fill="hold"/>
                                        <p:tgtEl>
                                          <p:spTgt spid="3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375"/>
                                        </p:tgtEl>
                                        <p:attrNameLst>
                                          <p:attrName>style.visibility</p:attrName>
                                        </p:attrNameLst>
                                      </p:cBhvr>
                                      <p:to>
                                        <p:strVal val="visible"/>
                                      </p:to>
                                    </p:set>
                                    <p:anim calcmode="lin" valueType="num">
                                      <p:cBhvr>
                                        <p:cTn id="13" dur="500" fill="hold"/>
                                        <p:tgtEl>
                                          <p:spTgt spid="375"/>
                                        </p:tgtEl>
                                        <p:attrNameLst>
                                          <p:attrName>ppt_x</p:attrName>
                                        </p:attrNameLst>
                                      </p:cBhvr>
                                      <p:tavLst>
                                        <p:tav tm="0">
                                          <p:val>
                                            <p:strVal val="0-#ppt_w/2"/>
                                          </p:val>
                                        </p:tav>
                                        <p:tav tm="100000">
                                          <p:val>
                                            <p:strVal val="#ppt_x"/>
                                          </p:val>
                                        </p:tav>
                                      </p:tavLst>
                                    </p:anim>
                                    <p:anim calcmode="lin" valueType="num">
                                      <p:cBhvr>
                                        <p:cTn id="14" dur="500" fill="hold"/>
                                        <p:tgtEl>
                                          <p:spTgt spid="3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5" grpId="2"/>
      <p:bldP build="whole" bldLvl="1" animBg="1" rev="0" advAuto="0" spid="376"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79" name="image.png" descr="image.png"/>
          <p:cNvPicPr>
            <a:picLocks noChangeAspect="1"/>
          </p:cNvPicPr>
          <p:nvPr/>
        </p:nvPicPr>
        <p:blipFill>
          <a:blip r:embed="rId2">
            <a:extLst/>
          </a:blip>
          <a:stretch>
            <a:fillRect/>
          </a:stretch>
        </p:blipFill>
        <p:spPr>
          <a:xfrm>
            <a:off x="2947987" y="-431800"/>
            <a:ext cx="6096001" cy="8610600"/>
          </a:xfrm>
          <a:prstGeom prst="rect">
            <a:avLst/>
          </a:prstGeom>
          <a:ln w="12700">
            <a:miter lim="400000"/>
          </a:ln>
        </p:spPr>
      </p:pic>
      <p:sp>
        <p:nvSpPr>
          <p:cNvPr id="380" name="Rechteck"/>
          <p:cNvSpPr/>
          <p:nvPr/>
        </p:nvSpPr>
        <p:spPr>
          <a:xfrm>
            <a:off x="5511800" y="1358900"/>
            <a:ext cx="914400" cy="122238"/>
          </a:xfrm>
          <a:prstGeom prst="rect">
            <a:avLst/>
          </a:prstGeom>
          <a:solidFill>
            <a:srgbClr val="FFFFFF"/>
          </a:solidFill>
          <a:ln w="9360">
            <a:solidFill>
              <a:srgbClr val="FFFFFF"/>
            </a:solidFill>
            <a:miter/>
          </a:ln>
        </p:spPr>
        <p:txBody>
          <a:bodyPr lIns="45719" rIns="45719" anchor="ctr"/>
          <a:lstStyle/>
          <a:p>
            <a:pPr>
              <a:defRPr>
                <a:solidFill>
                  <a:srgbClr val="FFFFFF"/>
                </a:solidFill>
              </a:defRPr>
            </a:pPr>
          </a:p>
        </p:txBody>
      </p:sp>
      <p:sp>
        <p:nvSpPr>
          <p:cNvPr id="381" name="Rechteck"/>
          <p:cNvSpPr/>
          <p:nvPr/>
        </p:nvSpPr>
        <p:spPr>
          <a:xfrm>
            <a:off x="3172883" y="4908550"/>
            <a:ext cx="4498116" cy="1270000"/>
          </a:xfrm>
          <a:prstGeom prst="rect">
            <a:avLst/>
          </a:prstGeom>
          <a:solidFill>
            <a:srgbClr val="FFFFFF"/>
          </a:solidFill>
          <a:ln w="25400">
            <a:solidFill>
              <a:srgbClr val="FFFFFF"/>
            </a:solidFill>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 37 Verfahren bei der mündlichen Prüfung"/>
          <p:cNvSpPr txBox="1"/>
          <p:nvPr/>
        </p:nvSpPr>
        <p:spPr>
          <a:xfrm>
            <a:off x="1514475" y="660400"/>
            <a:ext cx="8550275" cy="556316"/>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lgn="ctr">
              <a:spcBef>
                <a:spcPts val="2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200">
                <a:solidFill>
                  <a:srgbClr val="FFFFFF"/>
                </a:solidFill>
              </a:defRPr>
            </a:lvl1pPr>
          </a:lstStyle>
          <a:p>
            <a:pPr/>
            <a:r>
              <a:t>§ 37 Verfahren bei der mündlichen Prüfung</a:t>
            </a:r>
          </a:p>
        </p:txBody>
      </p:sp>
      <p:sp>
        <p:nvSpPr>
          <p:cNvPr id="384" name="(2) Die Schülerinnen und Schüler sind verpflichtet, zum angegebenen Termin zur jeweiligen Prüfung anwesend zu sein; andernfalls gilt § 23 Abs. 3.…"/>
          <p:cNvSpPr txBox="1"/>
          <p:nvPr/>
        </p:nvSpPr>
        <p:spPr>
          <a:xfrm>
            <a:off x="-534988" y="5534025"/>
            <a:ext cx="10777538" cy="1663914"/>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lvl="4" marL="530225" indent="1528762" algn="just">
              <a:tabLst>
                <a:tab pos="2578100" algn="l"/>
                <a:tab pos="3492500" algn="l"/>
                <a:tab pos="4406900" algn="l"/>
                <a:tab pos="5321300" algn="l"/>
                <a:tab pos="6235700" algn="l"/>
                <a:tab pos="7150100" algn="l"/>
                <a:tab pos="8064500" algn="l"/>
                <a:tab pos="8978900" algn="l"/>
                <a:tab pos="9893300" algn="l"/>
                <a:tab pos="10807700" algn="l"/>
                <a:tab pos="11722100" algn="l"/>
                <a:tab pos="12636500" algn="l"/>
              </a:tabLst>
              <a:defRPr sz="2700">
                <a:solidFill>
                  <a:srgbClr val="FFFFFF"/>
                </a:solidFill>
              </a:defRPr>
            </a:pPr>
            <a:r>
              <a:t>(2) Die Schülerinnen und Schüler sind verpflichtet, zum angegebenen Termin zur jeweiligen Prüfung anwesend zu sein; andernfalls gilt § 23 Abs. 3. </a:t>
            </a:r>
          </a:p>
          <a:p>
            <a:pPr lvl="4" marL="530225" indent="1528762" algn="just">
              <a:tabLst>
                <a:tab pos="2578100" algn="l"/>
                <a:tab pos="3492500" algn="l"/>
                <a:tab pos="4406900" algn="l"/>
                <a:tab pos="5321300" algn="l"/>
                <a:tab pos="6235700" algn="l"/>
                <a:tab pos="7150100" algn="l"/>
                <a:tab pos="8064500" algn="l"/>
                <a:tab pos="8978900" algn="l"/>
                <a:tab pos="9893300" algn="l"/>
                <a:tab pos="10807700" algn="l"/>
                <a:tab pos="11722100" algn="l"/>
                <a:tab pos="12636500" algn="l"/>
              </a:tabLst>
              <a:defRPr sz="2700">
                <a:solidFill>
                  <a:srgbClr val="FFFFFF"/>
                </a:solidFill>
              </a:defRPr>
            </a:pPr>
            <a:r>
              <a:t>      </a:t>
            </a:r>
            <a:r>
              <a:rPr>
                <a:solidFill>
                  <a:srgbClr val="001932"/>
                </a:solidFill>
              </a:rPr>
              <a:t>(Bewertung mit „ungenügend“ = nicht bestanden)</a:t>
            </a:r>
          </a:p>
        </p:txBody>
      </p:sp>
      <p:sp>
        <p:nvSpPr>
          <p:cNvPr id="385" name="(1) Schülerinnen und Schüler, für die gemäß § 36 Abs. 2 Nr. 2 mündliche Prüfungen angesetzt worden sind, werden nur in so vielen Fächern geprüft, wie zur Erfüllung der Mindestbedingungen für das Bestehen der Abiturprüfung erforderlich ist. Sie können jed"/>
          <p:cNvSpPr txBox="1"/>
          <p:nvPr/>
        </p:nvSpPr>
        <p:spPr>
          <a:xfrm>
            <a:off x="-534988" y="2478087"/>
            <a:ext cx="10956926" cy="3441914"/>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lvl="4" marL="515937" indent="1557337">
              <a:tabLst>
                <a:tab pos="2578100" algn="l"/>
                <a:tab pos="3492500" algn="l"/>
                <a:tab pos="4406900" algn="l"/>
                <a:tab pos="5321300" algn="l"/>
                <a:tab pos="6235700" algn="l"/>
                <a:tab pos="7150100" algn="l"/>
                <a:tab pos="8064500" algn="l"/>
                <a:tab pos="8978900" algn="l"/>
                <a:tab pos="9893300" algn="l"/>
                <a:tab pos="10807700" algn="l"/>
                <a:tab pos="11722100" algn="l"/>
                <a:tab pos="12636500" algn="l"/>
              </a:tabLst>
              <a:defRPr sz="2700">
                <a:solidFill>
                  <a:srgbClr val="FFFFFF"/>
                </a:solidFill>
              </a:defRPr>
            </a:pPr>
            <a:r>
              <a:t>(1) Schülerinnen und Schüler, für die gemäß § 36 Abs. 2 Nr. 2 mündliche Prüfungen angesetzt worden sind, werden nur in </a:t>
            </a:r>
            <a:r>
              <a:rPr>
                <a:solidFill>
                  <a:srgbClr val="001932"/>
                </a:solidFill>
              </a:rPr>
              <a:t>so vielen Fächern geprüft, wie zur Erfüllung der Mindestbedingungen für das Bestehen der Abiturprüfung erforderlich ist.</a:t>
            </a:r>
            <a:r>
              <a:t> Sie können jedoch auf eigenen Wunsch in den übrigen zur Prüfung angesetzten Fächern geprüft werden.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83"/>
                                        </p:tgtEl>
                                        <p:attrNameLst>
                                          <p:attrName>style.visibility</p:attrName>
                                        </p:attrNameLst>
                                      </p:cBhvr>
                                      <p:to>
                                        <p:strVal val="visible"/>
                                      </p:to>
                                    </p:set>
                                    <p:anim calcmode="lin" valueType="num">
                                      <p:cBhvr>
                                        <p:cTn id="7" dur="500" fill="hold"/>
                                        <p:tgtEl>
                                          <p:spTgt spid="383"/>
                                        </p:tgtEl>
                                        <p:attrNameLst>
                                          <p:attrName>ppt_x</p:attrName>
                                        </p:attrNameLst>
                                      </p:cBhvr>
                                      <p:tavLst>
                                        <p:tav tm="0">
                                          <p:val>
                                            <p:strVal val="0-#ppt_w/2"/>
                                          </p:val>
                                        </p:tav>
                                        <p:tav tm="100000">
                                          <p:val>
                                            <p:strVal val="#ppt_x"/>
                                          </p:val>
                                        </p:tav>
                                      </p:tavLst>
                                    </p:anim>
                                    <p:anim calcmode="lin" valueType="num">
                                      <p:cBhvr>
                                        <p:cTn id="8" dur="500" fill="hold"/>
                                        <p:tgtEl>
                                          <p:spTgt spid="3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385"/>
                                        </p:tgtEl>
                                        <p:attrNameLst>
                                          <p:attrName>style.visibility</p:attrName>
                                        </p:attrNameLst>
                                      </p:cBhvr>
                                      <p:to>
                                        <p:strVal val="visible"/>
                                      </p:to>
                                    </p:set>
                                    <p:anim calcmode="lin" valueType="num">
                                      <p:cBhvr>
                                        <p:cTn id="13" dur="500" fill="hold"/>
                                        <p:tgtEl>
                                          <p:spTgt spid="385"/>
                                        </p:tgtEl>
                                        <p:attrNameLst>
                                          <p:attrName>ppt_x</p:attrName>
                                        </p:attrNameLst>
                                      </p:cBhvr>
                                      <p:tavLst>
                                        <p:tav tm="0">
                                          <p:val>
                                            <p:strVal val="0-#ppt_w/2"/>
                                          </p:val>
                                        </p:tav>
                                        <p:tav tm="100000">
                                          <p:val>
                                            <p:strVal val="#ppt_x"/>
                                          </p:val>
                                        </p:tav>
                                      </p:tavLst>
                                    </p:anim>
                                    <p:anim calcmode="lin" valueType="num">
                                      <p:cBhvr>
                                        <p:cTn id="14" dur="500" fill="hold"/>
                                        <p:tgtEl>
                                          <p:spTgt spid="38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3" fill="hold">
                                  <p:stCondLst>
                                    <p:cond delay="0"/>
                                  </p:stCondLst>
                                  <p:iterate type="el" backwards="0">
                                    <p:tmAbs val="0"/>
                                  </p:iterate>
                                  <p:childTnLst>
                                    <p:set>
                                      <p:cBhvr>
                                        <p:cTn id="18" fill="hold"/>
                                        <p:tgtEl>
                                          <p:spTgt spid="384"/>
                                        </p:tgtEl>
                                        <p:attrNameLst>
                                          <p:attrName>style.visibility</p:attrName>
                                        </p:attrNameLst>
                                      </p:cBhvr>
                                      <p:to>
                                        <p:strVal val="visible"/>
                                      </p:to>
                                    </p:set>
                                    <p:anim calcmode="lin" valueType="num">
                                      <p:cBhvr>
                                        <p:cTn id="19" dur="500" fill="hold"/>
                                        <p:tgtEl>
                                          <p:spTgt spid="384"/>
                                        </p:tgtEl>
                                        <p:attrNameLst>
                                          <p:attrName>ppt_x</p:attrName>
                                        </p:attrNameLst>
                                      </p:cBhvr>
                                      <p:tavLst>
                                        <p:tav tm="0">
                                          <p:val>
                                            <p:strVal val="0-#ppt_w/2"/>
                                          </p:val>
                                        </p:tav>
                                        <p:tav tm="100000">
                                          <p:val>
                                            <p:strVal val="#ppt_x"/>
                                          </p:val>
                                        </p:tav>
                                      </p:tavLst>
                                    </p:anim>
                                    <p:anim calcmode="lin" valueType="num">
                                      <p:cBhvr>
                                        <p:cTn id="20" dur="500" fill="hold"/>
                                        <p:tgtEl>
                                          <p:spTgt spid="3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4" grpId="3"/>
      <p:bldP build="whole" bldLvl="1" animBg="1" rev="0" advAuto="0" spid="383" grpId="1"/>
      <p:bldP build="whole" bldLvl="1" animBg="1" rev="0" advAuto="0" spid="385" grpId="2"/>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7" name="§ 37 Verfahren bei der mündlichen Prüfung"/>
          <p:cNvSpPr txBox="1"/>
          <p:nvPr/>
        </p:nvSpPr>
        <p:spPr>
          <a:xfrm>
            <a:off x="1870075" y="660400"/>
            <a:ext cx="8105775" cy="556316"/>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lgn="ctr">
              <a:spcBef>
                <a:spcPts val="2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200">
                <a:solidFill>
                  <a:srgbClr val="FFFFFF"/>
                </a:solidFill>
              </a:defRPr>
            </a:lvl1pPr>
          </a:lstStyle>
          <a:p>
            <a:pPr/>
            <a:r>
              <a:t>§ 37 Verfahren bei der mündlichen Prüfung</a:t>
            </a:r>
          </a:p>
        </p:txBody>
      </p:sp>
      <p:sp>
        <p:nvSpPr>
          <p:cNvPr id="388" name="(3) Die Vorbereitungszeit beträgt in der Regel 30 Minuten. Falls die Prüfungsaufgabe in einem natur-wissenschaftlichen Fach, in Ernährungslehre, Informatik oder Technik einen experimentellen oder praktischen Anteil, im Fach Musik eine Höraufgabe, im Fach"/>
          <p:cNvSpPr txBox="1"/>
          <p:nvPr/>
        </p:nvSpPr>
        <p:spPr>
          <a:xfrm>
            <a:off x="-355600" y="2643187"/>
            <a:ext cx="10688638" cy="2845014"/>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lvl="4" marL="630237" indent="1443037" algn="just">
              <a:tabLst>
                <a:tab pos="2692400" algn="l"/>
                <a:tab pos="3606800" algn="l"/>
                <a:tab pos="4521200" algn="l"/>
                <a:tab pos="5435600" algn="l"/>
                <a:tab pos="6350000" algn="l"/>
                <a:tab pos="7264400" algn="l"/>
                <a:tab pos="8178800" algn="l"/>
                <a:tab pos="9093200" algn="l"/>
                <a:tab pos="10007600" algn="l"/>
                <a:tab pos="10922000" algn="l"/>
                <a:tab pos="11836400" algn="l"/>
                <a:tab pos="12750800" algn="l"/>
              </a:tabLst>
              <a:defRPr sz="2700">
                <a:solidFill>
                  <a:srgbClr val="FFFFFF"/>
                </a:solidFill>
              </a:defRPr>
            </a:pPr>
            <a:r>
              <a:t>(3) Die Vorbereitungszeit beträgt in der Regel </a:t>
            </a:r>
            <a:r>
              <a:rPr>
                <a:solidFill>
                  <a:srgbClr val="001932"/>
                </a:solidFill>
              </a:rPr>
              <a:t>30 Minuten</a:t>
            </a:r>
            <a:r>
              <a:t>. Falls die Prüfungsaufgabe in einem natur-wissenschaftlichen Fach, in Ernährungslehre, Informatik oder Technik einen experimentellen oder praktischen Anteil, im Fach Musik eine Höraufgabe, im Fach Kunst eine Gestaltungsaufgabe enthält, kann die Vorbereitungs-zeit angemessen verlängert werden.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87"/>
                                        </p:tgtEl>
                                        <p:attrNameLst>
                                          <p:attrName>style.visibility</p:attrName>
                                        </p:attrNameLst>
                                      </p:cBhvr>
                                      <p:to>
                                        <p:strVal val="visible"/>
                                      </p:to>
                                    </p:set>
                                    <p:anim calcmode="lin" valueType="num">
                                      <p:cBhvr>
                                        <p:cTn id="7" dur="500" fill="hold"/>
                                        <p:tgtEl>
                                          <p:spTgt spid="387"/>
                                        </p:tgtEl>
                                        <p:attrNameLst>
                                          <p:attrName>ppt_x</p:attrName>
                                        </p:attrNameLst>
                                      </p:cBhvr>
                                      <p:tavLst>
                                        <p:tav tm="0">
                                          <p:val>
                                            <p:strVal val="0-#ppt_w/2"/>
                                          </p:val>
                                        </p:tav>
                                        <p:tav tm="100000">
                                          <p:val>
                                            <p:strVal val="#ppt_x"/>
                                          </p:val>
                                        </p:tav>
                                      </p:tavLst>
                                    </p:anim>
                                    <p:anim calcmode="lin" valueType="num">
                                      <p:cBhvr>
                                        <p:cTn id="8" dur="500" fill="hold"/>
                                        <p:tgtEl>
                                          <p:spTgt spid="3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388"/>
                                        </p:tgtEl>
                                        <p:attrNameLst>
                                          <p:attrName>style.visibility</p:attrName>
                                        </p:attrNameLst>
                                      </p:cBhvr>
                                      <p:to>
                                        <p:strVal val="visible"/>
                                      </p:to>
                                    </p:set>
                                    <p:anim calcmode="lin" valueType="num">
                                      <p:cBhvr>
                                        <p:cTn id="13" dur="500" fill="hold"/>
                                        <p:tgtEl>
                                          <p:spTgt spid="388"/>
                                        </p:tgtEl>
                                        <p:attrNameLst>
                                          <p:attrName>ppt_x</p:attrName>
                                        </p:attrNameLst>
                                      </p:cBhvr>
                                      <p:tavLst>
                                        <p:tav tm="0">
                                          <p:val>
                                            <p:strVal val="0-#ppt_w/2"/>
                                          </p:val>
                                        </p:tav>
                                        <p:tav tm="100000">
                                          <p:val>
                                            <p:strVal val="#ppt_x"/>
                                          </p:val>
                                        </p:tav>
                                      </p:tavLst>
                                    </p:anim>
                                    <p:anim calcmode="lin" valueType="num">
                                      <p:cBhvr>
                                        <p:cTn id="14" dur="500" fill="hold"/>
                                        <p:tgtEl>
                                          <p:spTgt spid="3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7" grpId="1"/>
      <p:bldP build="whole" bldLvl="1" animBg="1" rev="0" advAuto="0" spid="388" grpId="2"/>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 37 Verfahren bei der mündlichen Prüfung"/>
          <p:cNvSpPr txBox="1"/>
          <p:nvPr/>
        </p:nvSpPr>
        <p:spPr>
          <a:xfrm>
            <a:off x="1603375" y="660400"/>
            <a:ext cx="8461375" cy="556316"/>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lgn="ctr">
              <a:spcBef>
                <a:spcPts val="2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200">
                <a:solidFill>
                  <a:srgbClr val="FFFFFF"/>
                </a:solidFill>
              </a:defRPr>
            </a:lvl1pPr>
          </a:lstStyle>
          <a:p>
            <a:pPr/>
            <a:r>
              <a:t>§ 37 Verfahren bei der mündlichen Prüfung</a:t>
            </a:r>
          </a:p>
        </p:txBody>
      </p:sp>
      <p:sp>
        <p:nvSpPr>
          <p:cNvPr id="391" name="(6) Die mündliche Prüfung wird grundsätzlich von der Fachprüferin oder dem Fachprüfer (§ 26 Abs. 4) durchgeführt. Die oder der Vorsitzende des Fachprüfungsausschusses hat das Recht, Fragen an den Prüfling zu richten und eine Prüfung zeitweise selbst zu ü"/>
          <p:cNvSpPr txBox="1"/>
          <p:nvPr/>
        </p:nvSpPr>
        <p:spPr>
          <a:xfrm>
            <a:off x="-534988" y="4543425"/>
            <a:ext cx="10777538" cy="2451314"/>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lvl="4" marL="515937" indent="1557337" algn="just">
              <a:tabLst>
                <a:tab pos="2578100" algn="l"/>
                <a:tab pos="3098800" algn="l"/>
                <a:tab pos="4127500" algn="l"/>
                <a:tab pos="5168900" algn="l"/>
                <a:tab pos="6197600" algn="l"/>
                <a:tab pos="7239000" algn="l"/>
                <a:tab pos="8267700" algn="l"/>
                <a:tab pos="9309100" algn="l"/>
                <a:tab pos="10337800" algn="l"/>
              </a:tabLst>
              <a:defRPr sz="2700">
                <a:solidFill>
                  <a:srgbClr val="FFFFFF"/>
                </a:solidFill>
              </a:defRPr>
            </a:pPr>
            <a:r>
              <a:t>(6)	</a:t>
            </a:r>
            <a:r>
              <a:rPr>
                <a:solidFill>
                  <a:srgbClr val="001932"/>
                </a:solidFill>
              </a:rPr>
              <a:t>Die mündliche Prüfung wird grundsätzlich von der Fachprüferin oder dem Fachprüfer (§ 26 Abs. 4) durchgeführt.</a:t>
            </a:r>
            <a:r>
              <a:t> Die oder der Vorsitzende des Fachprüfungsausschusses hat das Recht, Fragen an den Prüfling zu richten und eine Prüfung zeitweise selbst zu übernehmen. </a:t>
            </a:r>
          </a:p>
        </p:txBody>
      </p:sp>
      <p:sp>
        <p:nvSpPr>
          <p:cNvPr id="392" name="(5) Bis zu drei Prüflingen kann – insbesondere im vierten Abiturfach – dieselbe Aufgabe gestellt werden, wenn die gleichen unterrichtlichen Voraussetzungen gegeben sind."/>
          <p:cNvSpPr txBox="1"/>
          <p:nvPr/>
        </p:nvSpPr>
        <p:spPr>
          <a:xfrm>
            <a:off x="-534988" y="2478087"/>
            <a:ext cx="10777538" cy="1270214"/>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lvl="4" marL="515937" indent="1557337" algn="just">
              <a:tabLst>
                <a:tab pos="2578100" algn="l"/>
                <a:tab pos="3492500" algn="l"/>
                <a:tab pos="4406900" algn="l"/>
                <a:tab pos="5321300" algn="l"/>
                <a:tab pos="6235700" algn="l"/>
                <a:tab pos="7150100" algn="l"/>
                <a:tab pos="8064500" algn="l"/>
                <a:tab pos="8978900" algn="l"/>
                <a:tab pos="9893300" algn="l"/>
                <a:tab pos="10807700" algn="l"/>
                <a:tab pos="11722100" algn="l"/>
                <a:tab pos="12636500" algn="l"/>
              </a:tabLst>
              <a:defRPr sz="2700">
                <a:solidFill>
                  <a:srgbClr val="FFFFFF"/>
                </a:solidFill>
              </a:defRPr>
            </a:pPr>
            <a:r>
              <a:t>(5) Bis zu drei Prüflingen kann – insbesondere im vierten Abiturfach – dieselbe Aufgabe gestellt werden, wenn die gleichen unterrichtlichen Voraussetzungen gegeben sind.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90"/>
                                        </p:tgtEl>
                                        <p:attrNameLst>
                                          <p:attrName>style.visibility</p:attrName>
                                        </p:attrNameLst>
                                      </p:cBhvr>
                                      <p:to>
                                        <p:strVal val="visible"/>
                                      </p:to>
                                    </p:set>
                                    <p:anim calcmode="lin" valueType="num">
                                      <p:cBhvr>
                                        <p:cTn id="7" dur="500" fill="hold"/>
                                        <p:tgtEl>
                                          <p:spTgt spid="390"/>
                                        </p:tgtEl>
                                        <p:attrNameLst>
                                          <p:attrName>ppt_x</p:attrName>
                                        </p:attrNameLst>
                                      </p:cBhvr>
                                      <p:tavLst>
                                        <p:tav tm="0">
                                          <p:val>
                                            <p:strVal val="0-#ppt_w/2"/>
                                          </p:val>
                                        </p:tav>
                                        <p:tav tm="100000">
                                          <p:val>
                                            <p:strVal val="#ppt_x"/>
                                          </p:val>
                                        </p:tav>
                                      </p:tavLst>
                                    </p:anim>
                                    <p:anim calcmode="lin" valueType="num">
                                      <p:cBhvr>
                                        <p:cTn id="8" dur="500" fill="hold"/>
                                        <p:tgtEl>
                                          <p:spTgt spid="3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392"/>
                                        </p:tgtEl>
                                        <p:attrNameLst>
                                          <p:attrName>style.visibility</p:attrName>
                                        </p:attrNameLst>
                                      </p:cBhvr>
                                      <p:to>
                                        <p:strVal val="visible"/>
                                      </p:to>
                                    </p:set>
                                    <p:anim calcmode="lin" valueType="num">
                                      <p:cBhvr>
                                        <p:cTn id="13" dur="500" fill="hold"/>
                                        <p:tgtEl>
                                          <p:spTgt spid="392"/>
                                        </p:tgtEl>
                                        <p:attrNameLst>
                                          <p:attrName>ppt_x</p:attrName>
                                        </p:attrNameLst>
                                      </p:cBhvr>
                                      <p:tavLst>
                                        <p:tav tm="0">
                                          <p:val>
                                            <p:strVal val="0-#ppt_w/2"/>
                                          </p:val>
                                        </p:tav>
                                        <p:tav tm="100000">
                                          <p:val>
                                            <p:strVal val="#ppt_x"/>
                                          </p:val>
                                        </p:tav>
                                      </p:tavLst>
                                    </p:anim>
                                    <p:anim calcmode="lin" valueType="num">
                                      <p:cBhvr>
                                        <p:cTn id="14" dur="500" fill="hold"/>
                                        <p:tgtEl>
                                          <p:spTgt spid="39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3" fill="hold">
                                  <p:stCondLst>
                                    <p:cond delay="0"/>
                                  </p:stCondLst>
                                  <p:iterate type="el" backwards="0">
                                    <p:tmAbs val="0"/>
                                  </p:iterate>
                                  <p:childTnLst>
                                    <p:set>
                                      <p:cBhvr>
                                        <p:cTn id="18" fill="hold"/>
                                        <p:tgtEl>
                                          <p:spTgt spid="391"/>
                                        </p:tgtEl>
                                        <p:attrNameLst>
                                          <p:attrName>style.visibility</p:attrName>
                                        </p:attrNameLst>
                                      </p:cBhvr>
                                      <p:to>
                                        <p:strVal val="visible"/>
                                      </p:to>
                                    </p:set>
                                    <p:anim calcmode="lin" valueType="num">
                                      <p:cBhvr>
                                        <p:cTn id="19" dur="500" fill="hold"/>
                                        <p:tgtEl>
                                          <p:spTgt spid="391"/>
                                        </p:tgtEl>
                                        <p:attrNameLst>
                                          <p:attrName>ppt_x</p:attrName>
                                        </p:attrNameLst>
                                      </p:cBhvr>
                                      <p:tavLst>
                                        <p:tav tm="0">
                                          <p:val>
                                            <p:strVal val="0-#ppt_w/2"/>
                                          </p:val>
                                        </p:tav>
                                        <p:tav tm="100000">
                                          <p:val>
                                            <p:strVal val="#ppt_x"/>
                                          </p:val>
                                        </p:tav>
                                      </p:tavLst>
                                    </p:anim>
                                    <p:anim calcmode="lin" valueType="num">
                                      <p:cBhvr>
                                        <p:cTn id="20" dur="500" fill="hold"/>
                                        <p:tgtEl>
                                          <p:spTgt spid="3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2" grpId="2"/>
      <p:bldP build="whole" bldLvl="1" animBg="1" rev="0" advAuto="0" spid="391" grpId="3"/>
      <p:bldP build="whole" bldLvl="1" animBg="1" rev="0" advAuto="0" spid="390"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 37 Verfahren bei der mündlichen Prüfung…"/>
          <p:cNvSpPr txBox="1"/>
          <p:nvPr/>
        </p:nvSpPr>
        <p:spPr>
          <a:xfrm>
            <a:off x="1858914" y="495300"/>
            <a:ext cx="7688359" cy="1026216"/>
          </a:xfrm>
          <a:prstGeom prst="rect">
            <a:avLst/>
          </a:prstGeom>
          <a:ln w="12700">
            <a:miter lim="400000"/>
          </a:ln>
          <a:extLst>
            <a:ext uri="{C572A759-6A51-4108-AA02-DFA0A04FC94B}">
              <ma14:wrappingTextBoxFlag xmlns:ma14="http://schemas.microsoft.com/office/mac/drawingml/2011/main" val="1"/>
            </a:ext>
          </a:extLst>
        </p:spPr>
        <p:txBody>
          <a:bodyPr wrap="none" lIns="51839" tIns="51839" rIns="51839" bIns="51839">
            <a:spAutoFit/>
          </a:bodyPr>
          <a:lstStyle/>
          <a:p>
            <a:pPr algn="ctr">
              <a:tabLst>
                <a:tab pos="914400" algn="l"/>
                <a:tab pos="1828800" algn="l"/>
                <a:tab pos="2743200" algn="l"/>
                <a:tab pos="3657600" algn="l"/>
                <a:tab pos="4572000" algn="l"/>
                <a:tab pos="5486400" algn="l"/>
                <a:tab pos="6400800" algn="l"/>
                <a:tab pos="7315200" algn="l"/>
                <a:tab pos="8229600" algn="l"/>
                <a:tab pos="9144000" algn="l"/>
                <a:tab pos="10058400" algn="l"/>
              </a:tabLst>
              <a:defRPr b="1" sz="3200">
                <a:solidFill>
                  <a:srgbClr val="FFFFFF"/>
                </a:solidFill>
              </a:defRPr>
            </a:pPr>
            <a:r>
              <a:t>§ 37 Verfahren bei der mündlichen Prüfung</a:t>
            </a:r>
          </a:p>
          <a:p>
            <a:pPr algn="ctr">
              <a:tabLst>
                <a:tab pos="914400" algn="l"/>
                <a:tab pos="1828800" algn="l"/>
                <a:tab pos="2743200" algn="l"/>
                <a:tab pos="3657600" algn="l"/>
                <a:tab pos="4572000" algn="l"/>
                <a:tab pos="5486400" algn="l"/>
                <a:tab pos="6400800" algn="l"/>
                <a:tab pos="7315200" algn="l"/>
                <a:tab pos="8229600" algn="l"/>
                <a:tab pos="9144000" algn="l"/>
                <a:tab pos="10058400" algn="l"/>
              </a:tabLst>
              <a:defRPr b="1" sz="3200">
                <a:solidFill>
                  <a:srgbClr val="FFFFFF"/>
                </a:solidFill>
              </a:defRPr>
            </a:pPr>
            <a:r>
              <a:t>VV zu § 37</a:t>
            </a:r>
          </a:p>
        </p:txBody>
      </p:sp>
      <p:pic>
        <p:nvPicPr>
          <p:cNvPr id="395" name="image.pdf" descr="image.pdf"/>
          <p:cNvPicPr>
            <a:picLocks noChangeAspect="1"/>
          </p:cNvPicPr>
          <p:nvPr/>
        </p:nvPicPr>
        <p:blipFill>
          <a:blip r:embed="rId2">
            <a:extLst/>
          </a:blip>
          <a:stretch>
            <a:fillRect/>
          </a:stretch>
        </p:blipFill>
        <p:spPr>
          <a:xfrm>
            <a:off x="1244600" y="2728912"/>
            <a:ext cx="8872538" cy="8897938"/>
          </a:xfrm>
          <a:prstGeom prst="rect">
            <a:avLst/>
          </a:prstGeom>
          <a:ln w="12700">
            <a:miter lim="400000"/>
          </a:ln>
        </p:spPr>
      </p:pic>
      <p:sp>
        <p:nvSpPr>
          <p:cNvPr id="396" name="37.45 Die Prüfungsaufgabe wird der Schülerin oder dem Schüler von der Fachprüferin oder vom Fachprüfer in Anwesenheit mindestens eines weiteren Mitglieds des  Fachprüfungs- ausschusses in der Regel im Prüfungsraum gegeben."/>
          <p:cNvSpPr txBox="1"/>
          <p:nvPr/>
        </p:nvSpPr>
        <p:spPr>
          <a:xfrm>
            <a:off x="-738188" y="2270654"/>
            <a:ext cx="11223626" cy="1512593"/>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lvl="4" marL="947737" indent="1125537" algn="just">
              <a:tabLst>
                <a:tab pos="3009900" algn="l"/>
                <a:tab pos="3098800" algn="l"/>
                <a:tab pos="4127500" algn="l"/>
                <a:tab pos="5168900" algn="l"/>
                <a:tab pos="6197600" algn="l"/>
                <a:tab pos="7239000" algn="l"/>
                <a:tab pos="8267700" algn="l"/>
                <a:tab pos="9309100" algn="l"/>
                <a:tab pos="10337800" algn="l"/>
                <a:tab pos="10782300" algn="l"/>
              </a:tabLst>
              <a:defRPr sz="2500">
                <a:solidFill>
                  <a:srgbClr val="FFFFFF"/>
                </a:solidFill>
              </a:defRPr>
            </a:pPr>
            <a:r>
              <a:t>37.45	</a:t>
            </a:r>
            <a:r>
              <a:rPr i="1"/>
              <a:t>Die Prüfungsaufgabe wird der Schülerin oder dem Schüler von der Fachprüferin oder vom Fachprüfer in Anwesenheit </a:t>
            </a:r>
            <a:r>
              <a:rPr i="1" u="sng"/>
              <a:t>mindestens eines weiteren Mitglieds</a:t>
            </a:r>
            <a:r>
              <a:rPr i="1"/>
              <a:t> des 	Fachprüfungs-	ausschusses in der Regel im Prüfungsraum gegeben.</a:t>
            </a:r>
          </a:p>
        </p:txBody>
      </p:sp>
      <p:sp>
        <p:nvSpPr>
          <p:cNvPr id="397" name="37.46 Die oder der Vorsitzende des Fachprüfungsausschusses ist     dafür verantwortlich, dass die Prüfungen gemäß den    Bestimmungen der §§ 37 und 38 durchgeführt werden."/>
          <p:cNvSpPr txBox="1"/>
          <p:nvPr/>
        </p:nvSpPr>
        <p:spPr>
          <a:xfrm>
            <a:off x="-738188" y="3931413"/>
            <a:ext cx="11223626" cy="1512593"/>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marL="946800" indent="1124887" algn="just">
              <a:tabLst>
                <a:tab pos="2070100" algn="l"/>
                <a:tab pos="3009900" algn="l"/>
                <a:tab pos="3098800" algn="l"/>
                <a:tab pos="4127500" algn="l"/>
                <a:tab pos="5168900" algn="l"/>
                <a:tab pos="6197600" algn="l"/>
                <a:tab pos="7239000" algn="l"/>
                <a:tab pos="8267700" algn="l"/>
                <a:tab pos="9309100" algn="l"/>
                <a:tab pos="10337800" algn="l"/>
                <a:tab pos="10782300" algn="l"/>
              </a:tabLst>
              <a:defRPr sz="2500">
                <a:solidFill>
                  <a:srgbClr val="FFFFFF"/>
                </a:solidFill>
              </a:defRPr>
            </a:pPr>
            <a:r>
              <a:t>37.46	</a:t>
            </a:r>
            <a:r>
              <a:rPr i="1"/>
              <a:t>Die oder der Vorsitzende des Fachprüfungsausschusses ist    	dafür verantwortlich, dass die Prüfungen gemäß den  		Bestimmungen der §§ 37</a:t>
            </a:r>
            <a:r>
              <a:t> </a:t>
            </a:r>
            <a:r>
              <a:rPr i="1"/>
              <a:t>und 38</a:t>
            </a:r>
            <a:r>
              <a:t> </a:t>
            </a:r>
            <a:r>
              <a:rPr i="1"/>
              <a:t>durchgeführt werden.</a:t>
            </a:r>
            <a:endParaRPr i="1"/>
          </a:p>
        </p:txBody>
      </p:sp>
      <p:sp>
        <p:nvSpPr>
          <p:cNvPr id="398" name="37.47 Die letzte mündliche Prüfung soll spätestens um    neunzehn Uhr beendet sein."/>
          <p:cNvSpPr txBox="1"/>
          <p:nvPr/>
        </p:nvSpPr>
        <p:spPr>
          <a:xfrm>
            <a:off x="-738188" y="5495925"/>
            <a:ext cx="11223626" cy="1156993"/>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lvl="4" marL="946800" indent="1123199" algn="just">
              <a:tabLst>
                <a:tab pos="2070100" algn="l"/>
                <a:tab pos="3098800" algn="l"/>
                <a:tab pos="4127500" algn="l"/>
                <a:tab pos="5168900" algn="l"/>
                <a:tab pos="6197600" algn="l"/>
                <a:tab pos="7239000" algn="l"/>
                <a:tab pos="8267700" algn="l"/>
                <a:tab pos="9309100" algn="l"/>
                <a:tab pos="10337800" algn="l"/>
                <a:tab pos="10782300" algn="l"/>
              </a:tabLst>
              <a:defRPr sz="2500">
                <a:solidFill>
                  <a:srgbClr val="FFFFFF"/>
                </a:solidFill>
              </a:defRPr>
            </a:pPr>
            <a:r>
              <a:t>37.47	</a:t>
            </a:r>
            <a:r>
              <a:rPr i="1"/>
              <a:t>Die letzte mündliche Prüfung soll spätestens um 			</a:t>
            </a:r>
            <a:r>
              <a:rPr b="1" i="1" u="sng"/>
              <a:t>neunzehn Uhr</a:t>
            </a:r>
            <a:r>
              <a:rPr i="1"/>
              <a:t> beendet sein.</a:t>
            </a:r>
            <a:endParaRPr i="1"/>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94"/>
                                        </p:tgtEl>
                                        <p:attrNameLst>
                                          <p:attrName>style.visibility</p:attrName>
                                        </p:attrNameLst>
                                      </p:cBhvr>
                                      <p:to>
                                        <p:strVal val="visible"/>
                                      </p:to>
                                    </p:set>
                                    <p:anim calcmode="lin" valueType="num">
                                      <p:cBhvr>
                                        <p:cTn id="7" dur="500" fill="hold"/>
                                        <p:tgtEl>
                                          <p:spTgt spid="394"/>
                                        </p:tgtEl>
                                        <p:attrNameLst>
                                          <p:attrName>ppt_x</p:attrName>
                                        </p:attrNameLst>
                                      </p:cBhvr>
                                      <p:tavLst>
                                        <p:tav tm="0">
                                          <p:val>
                                            <p:strVal val="0-#ppt_w/2"/>
                                          </p:val>
                                        </p:tav>
                                        <p:tav tm="100000">
                                          <p:val>
                                            <p:strVal val="#ppt_x"/>
                                          </p:val>
                                        </p:tav>
                                      </p:tavLst>
                                    </p:anim>
                                    <p:anim calcmode="lin" valueType="num">
                                      <p:cBhvr>
                                        <p:cTn id="8" dur="500" fill="hold"/>
                                        <p:tgtEl>
                                          <p:spTgt spid="3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396"/>
                                        </p:tgtEl>
                                        <p:attrNameLst>
                                          <p:attrName>style.visibility</p:attrName>
                                        </p:attrNameLst>
                                      </p:cBhvr>
                                      <p:to>
                                        <p:strVal val="visible"/>
                                      </p:to>
                                    </p:set>
                                    <p:anim calcmode="lin" valueType="num">
                                      <p:cBhvr>
                                        <p:cTn id="13" dur="500" fill="hold"/>
                                        <p:tgtEl>
                                          <p:spTgt spid="396"/>
                                        </p:tgtEl>
                                        <p:attrNameLst>
                                          <p:attrName>ppt_x</p:attrName>
                                        </p:attrNameLst>
                                      </p:cBhvr>
                                      <p:tavLst>
                                        <p:tav tm="0">
                                          <p:val>
                                            <p:strVal val="0-#ppt_w/2"/>
                                          </p:val>
                                        </p:tav>
                                        <p:tav tm="100000">
                                          <p:val>
                                            <p:strVal val="#ppt_x"/>
                                          </p:val>
                                        </p:tav>
                                      </p:tavLst>
                                    </p:anim>
                                    <p:anim calcmode="lin" valueType="num">
                                      <p:cBhvr>
                                        <p:cTn id="14" dur="500" fill="hold"/>
                                        <p:tgtEl>
                                          <p:spTgt spid="39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3" fill="hold">
                                  <p:stCondLst>
                                    <p:cond delay="0"/>
                                  </p:stCondLst>
                                  <p:iterate type="el" backwards="0">
                                    <p:tmAbs val="0"/>
                                  </p:iterate>
                                  <p:childTnLst>
                                    <p:set>
                                      <p:cBhvr>
                                        <p:cTn id="18" fill="hold"/>
                                        <p:tgtEl>
                                          <p:spTgt spid="395"/>
                                        </p:tgtEl>
                                        <p:attrNameLst>
                                          <p:attrName>style.visibility</p:attrName>
                                        </p:attrNameLst>
                                      </p:cBhvr>
                                      <p:to>
                                        <p:strVal val="visible"/>
                                      </p:to>
                                    </p:set>
                                    <p:anim calcmode="lin" valueType="num">
                                      <p:cBhvr>
                                        <p:cTn id="19" dur="500" fill="hold"/>
                                        <p:tgtEl>
                                          <p:spTgt spid="395"/>
                                        </p:tgtEl>
                                        <p:attrNameLst>
                                          <p:attrName>ppt_x</p:attrName>
                                        </p:attrNameLst>
                                      </p:cBhvr>
                                      <p:tavLst>
                                        <p:tav tm="0">
                                          <p:val>
                                            <p:strVal val="0-#ppt_w/2"/>
                                          </p:val>
                                        </p:tav>
                                        <p:tav tm="100000">
                                          <p:val>
                                            <p:strVal val="#ppt_x"/>
                                          </p:val>
                                        </p:tav>
                                      </p:tavLst>
                                    </p:anim>
                                    <p:anim calcmode="lin" valueType="num">
                                      <p:cBhvr>
                                        <p:cTn id="20" dur="500" fill="hold"/>
                                        <p:tgtEl>
                                          <p:spTgt spid="39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 grpId="4" fill="hold">
                                  <p:stCondLst>
                                    <p:cond delay="0"/>
                                  </p:stCondLst>
                                  <p:iterate type="el" backwards="0">
                                    <p:tmAbs val="0"/>
                                  </p:iterate>
                                  <p:childTnLst>
                                    <p:set>
                                      <p:cBhvr>
                                        <p:cTn id="24" fill="hold"/>
                                        <p:tgtEl>
                                          <p:spTgt spid="397"/>
                                        </p:tgtEl>
                                        <p:attrNameLst>
                                          <p:attrName>style.visibility</p:attrName>
                                        </p:attrNameLst>
                                      </p:cBhvr>
                                      <p:to>
                                        <p:strVal val="visible"/>
                                      </p:to>
                                    </p:set>
                                    <p:anim calcmode="lin" valueType="num">
                                      <p:cBhvr>
                                        <p:cTn id="25" dur="500" fill="hold"/>
                                        <p:tgtEl>
                                          <p:spTgt spid="397"/>
                                        </p:tgtEl>
                                        <p:attrNameLst>
                                          <p:attrName>ppt_x</p:attrName>
                                        </p:attrNameLst>
                                      </p:cBhvr>
                                      <p:tavLst>
                                        <p:tav tm="0">
                                          <p:val>
                                            <p:strVal val="0-#ppt_w/2"/>
                                          </p:val>
                                        </p:tav>
                                        <p:tav tm="100000">
                                          <p:val>
                                            <p:strVal val="#ppt_x"/>
                                          </p:val>
                                        </p:tav>
                                      </p:tavLst>
                                    </p:anim>
                                    <p:anim calcmode="lin" valueType="num">
                                      <p:cBhvr>
                                        <p:cTn id="26" dur="500" fill="hold"/>
                                        <p:tgtEl>
                                          <p:spTgt spid="39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8" presetID="2" grpId="5" fill="hold">
                                  <p:stCondLst>
                                    <p:cond delay="0"/>
                                  </p:stCondLst>
                                  <p:iterate type="el" backwards="0">
                                    <p:tmAbs val="0"/>
                                  </p:iterate>
                                  <p:childTnLst>
                                    <p:set>
                                      <p:cBhvr>
                                        <p:cTn id="30" fill="hold"/>
                                        <p:tgtEl>
                                          <p:spTgt spid="398"/>
                                        </p:tgtEl>
                                        <p:attrNameLst>
                                          <p:attrName>style.visibility</p:attrName>
                                        </p:attrNameLst>
                                      </p:cBhvr>
                                      <p:to>
                                        <p:strVal val="visible"/>
                                      </p:to>
                                    </p:set>
                                    <p:anim calcmode="lin" valueType="num">
                                      <p:cBhvr>
                                        <p:cTn id="31" dur="500" fill="hold"/>
                                        <p:tgtEl>
                                          <p:spTgt spid="398"/>
                                        </p:tgtEl>
                                        <p:attrNameLst>
                                          <p:attrName>ppt_x</p:attrName>
                                        </p:attrNameLst>
                                      </p:cBhvr>
                                      <p:tavLst>
                                        <p:tav tm="0">
                                          <p:val>
                                            <p:strVal val="0-#ppt_w/2"/>
                                          </p:val>
                                        </p:tav>
                                        <p:tav tm="100000">
                                          <p:val>
                                            <p:strVal val="#ppt_x"/>
                                          </p:val>
                                        </p:tav>
                                      </p:tavLst>
                                    </p:anim>
                                    <p:anim calcmode="lin" valueType="num">
                                      <p:cBhvr>
                                        <p:cTn id="32" dur="500" fill="hold"/>
                                        <p:tgtEl>
                                          <p:spTgt spid="3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7" grpId="4"/>
      <p:bldP build="whole" bldLvl="1" animBg="1" rev="0" advAuto="0" spid="395" grpId="3"/>
      <p:bldP build="whole" bldLvl="1" animBg="1" rev="0" advAuto="0" spid="396" grpId="2"/>
      <p:bldP build="whole" bldLvl="1" animBg="1" rev="0" advAuto="0" spid="398" grpId="5"/>
      <p:bldP build="whole" bldLvl="1" animBg="1" rev="0" advAuto="0" spid="394"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B2B2B2"/>
        </a:solidFill>
      </p:bgPr>
    </p:bg>
    <p:spTree>
      <p:nvGrpSpPr>
        <p:cNvPr id="1" name=""/>
        <p:cNvGrpSpPr/>
        <p:nvPr/>
      </p:nvGrpSpPr>
      <p:grpSpPr>
        <a:xfrm>
          <a:off x="0" y="0"/>
          <a:ext cx="0" cy="0"/>
          <a:chOff x="0" y="0"/>
          <a:chExt cx="0" cy="0"/>
        </a:xfrm>
      </p:grpSpPr>
      <p:sp>
        <p:nvSpPr>
          <p:cNvPr id="400" name="Erläuterung der Zulassungsberechnung…"/>
          <p:cNvSpPr txBox="1"/>
          <p:nvPr/>
        </p:nvSpPr>
        <p:spPr>
          <a:xfrm>
            <a:off x="-266700" y="253567"/>
            <a:ext cx="10955338" cy="1208954"/>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nchor="ctr">
            <a:spAutoFit/>
          </a:bodyPr>
          <a:lstStyle/>
          <a:p>
            <a:pPr lvl="4" indent="863600" algn="ctr">
              <a:lnSpc>
                <a:spcPct val="60000"/>
              </a:lnSpc>
              <a:tabLst>
                <a:tab pos="863600" algn="l"/>
                <a:tab pos="1778000" algn="l"/>
                <a:tab pos="2692400" algn="l"/>
                <a:tab pos="3606800" algn="l"/>
                <a:tab pos="4521200" algn="l"/>
                <a:tab pos="5435600" algn="l"/>
                <a:tab pos="6350000" algn="l"/>
                <a:tab pos="7264400" algn="l"/>
                <a:tab pos="8178800" algn="l"/>
                <a:tab pos="9093200" algn="l"/>
                <a:tab pos="10007600" algn="l"/>
                <a:tab pos="10922000" algn="l"/>
              </a:tabLst>
              <a:defRPr b="1" sz="2700" u="sng">
                <a:solidFill>
                  <a:srgbClr val="001932"/>
                </a:solidFill>
              </a:defRPr>
            </a:pPr>
            <a:r>
              <a:t>Erläuterung der Zulassungsberechnung </a:t>
            </a:r>
          </a:p>
          <a:p>
            <a:pPr lvl="4" indent="863600" algn="ctr">
              <a:lnSpc>
                <a:spcPct val="60000"/>
              </a:lnSpc>
              <a:tabLst>
                <a:tab pos="863600" algn="l"/>
                <a:tab pos="1778000" algn="l"/>
                <a:tab pos="2692400" algn="l"/>
                <a:tab pos="3606800" algn="l"/>
                <a:tab pos="4521200" algn="l"/>
                <a:tab pos="5435600" algn="l"/>
                <a:tab pos="6350000" algn="l"/>
                <a:tab pos="7264400" algn="l"/>
                <a:tab pos="8178800" algn="l"/>
                <a:tab pos="9093200" algn="l"/>
                <a:tab pos="10007600" algn="l"/>
                <a:tab pos="10922000" algn="l"/>
              </a:tabLst>
              <a:defRPr b="1" sz="2700" u="sng">
                <a:solidFill>
                  <a:srgbClr val="001932"/>
                </a:solidFill>
              </a:defRPr>
            </a:pPr>
          </a:p>
          <a:p>
            <a:pPr lvl="4" indent="863600" algn="ctr">
              <a:lnSpc>
                <a:spcPct val="60000"/>
              </a:lnSpc>
              <a:tabLst>
                <a:tab pos="863600" algn="l"/>
                <a:tab pos="1778000" algn="l"/>
                <a:tab pos="2692400" algn="l"/>
                <a:tab pos="3606800" algn="l"/>
                <a:tab pos="4521200" algn="l"/>
                <a:tab pos="5435600" algn="l"/>
                <a:tab pos="6350000" algn="l"/>
                <a:tab pos="7264400" algn="l"/>
                <a:tab pos="8178800" algn="l"/>
                <a:tab pos="9093200" algn="l"/>
                <a:tab pos="10007600" algn="l"/>
                <a:tab pos="10922000" algn="l"/>
              </a:tabLst>
              <a:defRPr b="1" sz="2700" u="sng">
                <a:solidFill>
                  <a:srgbClr val="001932"/>
                </a:solidFill>
              </a:defRPr>
            </a:pPr>
            <a:r>
              <a:t>(fiktive Fallbeispiele)</a:t>
            </a:r>
          </a:p>
        </p:txBody>
      </p:sp>
      <p:sp>
        <p:nvSpPr>
          <p:cNvPr id="401" name="Abitur - Zulassungsberechnung (Fallbeispiel I )"/>
          <p:cNvSpPr txBox="1"/>
          <p:nvPr/>
        </p:nvSpPr>
        <p:spPr>
          <a:xfrm>
            <a:off x="0" y="1961902"/>
            <a:ext cx="10955338" cy="1302246"/>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nchor="ctr">
            <a:spAutoFit/>
          </a:bodyPr>
          <a:lstStyle/>
          <a:p>
            <a:pPr lvl="4" indent="863600" algn="ctr">
              <a:lnSpc>
                <a:spcPct val="60000"/>
              </a:lnSpc>
              <a:tabLst>
                <a:tab pos="863600" algn="l"/>
                <a:tab pos="1778000" algn="l"/>
                <a:tab pos="2692400" algn="l"/>
                <a:tab pos="3606800" algn="l"/>
                <a:tab pos="4521200" algn="l"/>
                <a:tab pos="5435600" algn="l"/>
                <a:tab pos="6350000" algn="l"/>
                <a:tab pos="7264400" algn="l"/>
                <a:tab pos="8178800" algn="l"/>
                <a:tab pos="9093200" algn="l"/>
                <a:tab pos="10007600" algn="l"/>
                <a:tab pos="10922000" algn="l"/>
              </a:tabLst>
              <a:defRPr b="1" sz="2300" u="sng">
                <a:solidFill>
                  <a:srgbClr val="FFFFFF"/>
                </a:solidFill>
              </a:defRPr>
            </a:pPr>
          </a:p>
          <a:p>
            <a:pPr lvl="4" indent="863600">
              <a:lnSpc>
                <a:spcPct val="60000"/>
              </a:lnSpc>
              <a:tabLst>
                <a:tab pos="863600" algn="l"/>
                <a:tab pos="1778000" algn="l"/>
                <a:tab pos="2692400" algn="l"/>
                <a:tab pos="3606800" algn="l"/>
                <a:tab pos="4521200" algn="l"/>
                <a:tab pos="5435600" algn="l"/>
                <a:tab pos="6350000" algn="l"/>
                <a:tab pos="7264400" algn="l"/>
                <a:tab pos="8178800" algn="l"/>
                <a:tab pos="9093200" algn="l"/>
                <a:tab pos="10007600" algn="l"/>
                <a:tab pos="10922000" algn="l"/>
              </a:tabLst>
              <a:defRPr b="1" sz="2300" u="sng">
                <a:solidFill>
                  <a:srgbClr val="001932"/>
                </a:solidFill>
              </a:defRPr>
            </a:pPr>
            <a:r>
              <a:t>	Abitur - Zulassungsberechnung (Fallbeispiel I )</a:t>
            </a:r>
            <a:r>
              <a:rPr sz="3200">
                <a:solidFill>
                  <a:srgbClr val="FFFFFF"/>
                </a:solidFill>
              </a:rPr>
              <a:t> </a:t>
            </a:r>
            <a:endParaRPr sz="3200">
              <a:solidFill>
                <a:srgbClr val="FFFFFF"/>
              </a:solidFill>
            </a:endParaRPr>
          </a:p>
        </p:txBody>
      </p:sp>
      <p:pic>
        <p:nvPicPr>
          <p:cNvPr id="402" name="image.png" descr="image.png"/>
          <p:cNvPicPr>
            <a:picLocks noChangeAspect="1"/>
          </p:cNvPicPr>
          <p:nvPr/>
        </p:nvPicPr>
        <p:blipFill>
          <a:blip r:embed="rId2">
            <a:extLst/>
          </a:blip>
          <a:stretch>
            <a:fillRect/>
          </a:stretch>
        </p:blipFill>
        <p:spPr>
          <a:xfrm>
            <a:off x="1447800" y="2646362"/>
            <a:ext cx="8763000" cy="47450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B2B2B2"/>
        </a:solidFill>
      </p:bgPr>
    </p:bg>
    <p:spTree>
      <p:nvGrpSpPr>
        <p:cNvPr id="1" name=""/>
        <p:cNvGrpSpPr/>
        <p:nvPr/>
      </p:nvGrpSpPr>
      <p:grpSpPr>
        <a:xfrm>
          <a:off x="0" y="0"/>
          <a:ext cx="0" cy="0"/>
          <a:chOff x="0" y="0"/>
          <a:chExt cx="0" cy="0"/>
        </a:xfrm>
      </p:grpSpPr>
      <p:sp>
        <p:nvSpPr>
          <p:cNvPr id="404" name="Erläuterung der Zulassungsberechnung…"/>
          <p:cNvSpPr txBox="1"/>
          <p:nvPr/>
        </p:nvSpPr>
        <p:spPr>
          <a:xfrm>
            <a:off x="-266700" y="253567"/>
            <a:ext cx="10955338" cy="1208954"/>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nchor="ctr">
            <a:spAutoFit/>
          </a:bodyPr>
          <a:lstStyle/>
          <a:p>
            <a:pPr lvl="4" indent="863600" algn="ctr">
              <a:lnSpc>
                <a:spcPct val="60000"/>
              </a:lnSpc>
              <a:tabLst>
                <a:tab pos="863600" algn="l"/>
                <a:tab pos="1778000" algn="l"/>
                <a:tab pos="2692400" algn="l"/>
                <a:tab pos="3606800" algn="l"/>
                <a:tab pos="4521200" algn="l"/>
                <a:tab pos="5435600" algn="l"/>
                <a:tab pos="6350000" algn="l"/>
                <a:tab pos="7264400" algn="l"/>
                <a:tab pos="8178800" algn="l"/>
                <a:tab pos="9093200" algn="l"/>
                <a:tab pos="10007600" algn="l"/>
                <a:tab pos="10922000" algn="l"/>
              </a:tabLst>
              <a:defRPr b="1" sz="2700" u="sng">
                <a:solidFill>
                  <a:srgbClr val="001932"/>
                </a:solidFill>
              </a:defRPr>
            </a:pPr>
            <a:r>
              <a:t>Erläuterung der Zulassungsberechnung </a:t>
            </a:r>
          </a:p>
          <a:p>
            <a:pPr lvl="4" indent="863600" algn="ctr">
              <a:lnSpc>
                <a:spcPct val="60000"/>
              </a:lnSpc>
              <a:tabLst>
                <a:tab pos="863600" algn="l"/>
                <a:tab pos="1778000" algn="l"/>
                <a:tab pos="2692400" algn="l"/>
                <a:tab pos="3606800" algn="l"/>
                <a:tab pos="4521200" algn="l"/>
                <a:tab pos="5435600" algn="l"/>
                <a:tab pos="6350000" algn="l"/>
                <a:tab pos="7264400" algn="l"/>
                <a:tab pos="8178800" algn="l"/>
                <a:tab pos="9093200" algn="l"/>
                <a:tab pos="10007600" algn="l"/>
                <a:tab pos="10922000" algn="l"/>
              </a:tabLst>
              <a:defRPr b="1" sz="2700" u="sng">
                <a:solidFill>
                  <a:srgbClr val="001932"/>
                </a:solidFill>
              </a:defRPr>
            </a:pPr>
          </a:p>
          <a:p>
            <a:pPr lvl="4" indent="863600" algn="ctr">
              <a:lnSpc>
                <a:spcPct val="60000"/>
              </a:lnSpc>
              <a:tabLst>
                <a:tab pos="863600" algn="l"/>
                <a:tab pos="1778000" algn="l"/>
                <a:tab pos="2692400" algn="l"/>
                <a:tab pos="3606800" algn="l"/>
                <a:tab pos="4521200" algn="l"/>
                <a:tab pos="5435600" algn="l"/>
                <a:tab pos="6350000" algn="l"/>
                <a:tab pos="7264400" algn="l"/>
                <a:tab pos="8178800" algn="l"/>
                <a:tab pos="9093200" algn="l"/>
                <a:tab pos="10007600" algn="l"/>
                <a:tab pos="10922000" algn="l"/>
              </a:tabLst>
              <a:defRPr b="1" sz="2700" u="sng">
                <a:solidFill>
                  <a:srgbClr val="001932"/>
                </a:solidFill>
              </a:defRPr>
            </a:pPr>
            <a:r>
              <a:t>(fiktive Fallbeispiele)</a:t>
            </a:r>
          </a:p>
        </p:txBody>
      </p:sp>
      <p:sp>
        <p:nvSpPr>
          <p:cNvPr id="405" name="Abitur - Zulassungsberechnung (Fallbeispiel II )"/>
          <p:cNvSpPr txBox="1"/>
          <p:nvPr/>
        </p:nvSpPr>
        <p:spPr>
          <a:xfrm>
            <a:off x="0" y="1961902"/>
            <a:ext cx="10955338" cy="1302246"/>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nchor="ctr">
            <a:spAutoFit/>
          </a:bodyPr>
          <a:lstStyle/>
          <a:p>
            <a:pPr lvl="4" indent="863600" algn="ctr">
              <a:lnSpc>
                <a:spcPct val="60000"/>
              </a:lnSpc>
              <a:tabLst>
                <a:tab pos="863600" algn="l"/>
                <a:tab pos="1778000" algn="l"/>
                <a:tab pos="2692400" algn="l"/>
                <a:tab pos="3606800" algn="l"/>
                <a:tab pos="4521200" algn="l"/>
                <a:tab pos="5435600" algn="l"/>
                <a:tab pos="6350000" algn="l"/>
                <a:tab pos="7264400" algn="l"/>
                <a:tab pos="8178800" algn="l"/>
                <a:tab pos="9093200" algn="l"/>
                <a:tab pos="10007600" algn="l"/>
                <a:tab pos="10922000" algn="l"/>
              </a:tabLst>
              <a:defRPr b="1" sz="2300" u="sng">
                <a:solidFill>
                  <a:srgbClr val="FFFFFF"/>
                </a:solidFill>
              </a:defRPr>
            </a:pPr>
          </a:p>
          <a:p>
            <a:pPr lvl="4" indent="863600">
              <a:lnSpc>
                <a:spcPct val="60000"/>
              </a:lnSpc>
              <a:tabLst>
                <a:tab pos="863600" algn="l"/>
                <a:tab pos="1778000" algn="l"/>
                <a:tab pos="2692400" algn="l"/>
                <a:tab pos="3606800" algn="l"/>
                <a:tab pos="4521200" algn="l"/>
                <a:tab pos="5435600" algn="l"/>
                <a:tab pos="6350000" algn="l"/>
                <a:tab pos="7264400" algn="l"/>
                <a:tab pos="8178800" algn="l"/>
                <a:tab pos="9093200" algn="l"/>
                <a:tab pos="10007600" algn="l"/>
                <a:tab pos="10922000" algn="l"/>
              </a:tabLst>
              <a:defRPr b="1" sz="2300" u="sng">
                <a:solidFill>
                  <a:srgbClr val="001932"/>
                </a:solidFill>
              </a:defRPr>
            </a:pPr>
            <a:r>
              <a:t>	Abitur - Zulassungsberechnung (Fallbeispiel II )</a:t>
            </a:r>
            <a:r>
              <a:rPr sz="3200">
                <a:solidFill>
                  <a:srgbClr val="FFFFFF"/>
                </a:solidFill>
              </a:rPr>
              <a:t> </a:t>
            </a:r>
            <a:endParaRPr sz="3200">
              <a:solidFill>
                <a:srgbClr val="FFFFFF"/>
              </a:solidFill>
            </a:endParaRPr>
          </a:p>
        </p:txBody>
      </p:sp>
      <p:pic>
        <p:nvPicPr>
          <p:cNvPr id="406" name="image.png" descr="image.png"/>
          <p:cNvPicPr>
            <a:picLocks noChangeAspect="1"/>
          </p:cNvPicPr>
          <p:nvPr/>
        </p:nvPicPr>
        <p:blipFill>
          <a:blip r:embed="rId2">
            <a:extLst/>
          </a:blip>
          <a:stretch>
            <a:fillRect/>
          </a:stretch>
        </p:blipFill>
        <p:spPr>
          <a:xfrm>
            <a:off x="1460500" y="2667000"/>
            <a:ext cx="8915400" cy="468788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 name="Berlinfahrt…"/>
          <p:cNvSpPr txBox="1"/>
          <p:nvPr/>
        </p:nvSpPr>
        <p:spPr>
          <a:xfrm>
            <a:off x="76200" y="-26988"/>
            <a:ext cx="11758613" cy="2325328"/>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 pos="10325100" algn="l"/>
                <a:tab pos="10782300" algn="l"/>
                <a:tab pos="11226800" algn="l"/>
                <a:tab pos="11671300" algn="l"/>
              </a:tabLst>
              <a:defRPr b="1" sz="2500">
                <a:solidFill>
                  <a:srgbClr val="FFFFFF"/>
                </a:solidFill>
              </a:defRPr>
            </a:pPr>
          </a:p>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 pos="10325100" algn="l"/>
                <a:tab pos="10782300" algn="l"/>
                <a:tab pos="11226800" algn="l"/>
                <a:tab pos="11671300" algn="l"/>
              </a:tabLst>
              <a:defRPr b="1" sz="2500">
                <a:solidFill>
                  <a:srgbClr val="FFFFFF"/>
                </a:solidFill>
              </a:defRPr>
            </a:pPr>
          </a:p>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 pos="10325100" algn="l"/>
                <a:tab pos="10782300" algn="l"/>
                <a:tab pos="11226800" algn="l"/>
                <a:tab pos="11671300" algn="l"/>
              </a:tabLst>
              <a:defRPr b="1" sz="4100">
                <a:solidFill>
                  <a:srgbClr val="FFFFFF"/>
                </a:solidFill>
              </a:defRPr>
            </a:pPr>
            <a:r>
              <a:t>Berlinfahrt</a:t>
            </a:r>
          </a:p>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 pos="10325100" algn="l"/>
                <a:tab pos="10782300" algn="l"/>
                <a:tab pos="11226800" algn="l"/>
                <a:tab pos="11671300" algn="l"/>
              </a:tabLst>
              <a:defRPr b="1" sz="4100">
                <a:solidFill>
                  <a:srgbClr val="FFFFFF"/>
                </a:solidFill>
              </a:defRPr>
            </a:pPr>
          </a:p>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 pos="10325100" algn="l"/>
                <a:tab pos="10782300" algn="l"/>
                <a:tab pos="11226800" algn="l"/>
                <a:tab pos="11671300" algn="l"/>
              </a:tabLst>
              <a:defRPr b="1" sz="4100">
                <a:solidFill>
                  <a:srgbClr val="FFFFFF"/>
                </a:solidFill>
              </a:defRPr>
            </a:pPr>
            <a:r>
              <a:t>v</a:t>
            </a:r>
            <a:r>
              <a:t>om 7. bis 11. Oktober 2024</a:t>
            </a:r>
          </a:p>
        </p:txBody>
      </p:sp>
      <p:sp>
        <p:nvSpPr>
          <p:cNvPr id="67" name="Das Transit Loft in Berlin hat leider unsere Reservierung verschlampt…"/>
          <p:cNvSpPr txBox="1"/>
          <p:nvPr/>
        </p:nvSpPr>
        <p:spPr>
          <a:xfrm>
            <a:off x="1269999" y="2033587"/>
            <a:ext cx="9215439" cy="1412612"/>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spcBef>
                <a:spcPts val="1600"/>
              </a:spcBef>
              <a:buClr>
                <a:srgbClr val="FFFFFF"/>
              </a:buClr>
              <a:buSzPct val="4500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b="1" sz="2700">
                <a:solidFill>
                  <a:srgbClr val="FFFFFF"/>
                </a:solidFill>
              </a:defRPr>
            </a:pPr>
            <a:r>
              <a:t>   </a:t>
            </a:r>
            <a:r>
              <a:rPr sz="2200"/>
              <a:t>Das Transit Loft in Berlin hat leider unsere Reservierung verschlampt</a:t>
            </a:r>
            <a:endParaRPr sz="2200"/>
          </a:p>
          <a:p>
            <a:pPr>
              <a:spcBef>
                <a:spcPts val="1600"/>
              </a:spcBef>
              <a:buClr>
                <a:srgbClr val="FFFFFF"/>
              </a:buClr>
              <a:buSzPct val="4500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b="1" sz="2700">
                <a:solidFill>
                  <a:srgbClr val="FFFFFF"/>
                </a:solidFill>
              </a:defRPr>
            </a:pPr>
            <a:r>
              <a:t>  </a:t>
            </a:r>
            <a:r>
              <a:rPr sz="2200"/>
              <a:t> Herr Wolters, Frau Wagner &amp; ich haben seit dem rund um die Uhr </a:t>
            </a:r>
            <a:br>
              <a:rPr sz="2200"/>
            </a:br>
            <a:r>
              <a:rPr sz="2200"/>
              <a:t>      geguckt, was jetzt noch möglich ist!</a:t>
            </a:r>
          </a:p>
        </p:txBody>
      </p:sp>
      <p:pic>
        <p:nvPicPr>
          <p:cNvPr id="68" name="Bildschirmfoto 2024-08-25 um 11.58.22.png" descr="Bildschirmfoto 2024-08-25 um 11.58.22.png"/>
          <p:cNvPicPr>
            <a:picLocks noChangeAspect="1"/>
          </p:cNvPicPr>
          <p:nvPr/>
        </p:nvPicPr>
        <p:blipFill>
          <a:blip r:embed="rId2">
            <a:extLst/>
          </a:blip>
          <a:stretch>
            <a:fillRect/>
          </a:stretch>
        </p:blipFill>
        <p:spPr>
          <a:xfrm>
            <a:off x="1432240" y="3478626"/>
            <a:ext cx="9046533" cy="437441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B2B2B2"/>
        </a:solidFill>
      </p:bgPr>
    </p:bg>
    <p:spTree>
      <p:nvGrpSpPr>
        <p:cNvPr id="1" name=""/>
        <p:cNvGrpSpPr/>
        <p:nvPr/>
      </p:nvGrpSpPr>
      <p:grpSpPr>
        <a:xfrm>
          <a:off x="0" y="0"/>
          <a:ext cx="0" cy="0"/>
          <a:chOff x="0" y="0"/>
          <a:chExt cx="0" cy="0"/>
        </a:xfrm>
      </p:grpSpPr>
      <p:sp>
        <p:nvSpPr>
          <p:cNvPr id="408" name="Erläuterung der Zulassungsberechnung…"/>
          <p:cNvSpPr txBox="1"/>
          <p:nvPr/>
        </p:nvSpPr>
        <p:spPr>
          <a:xfrm>
            <a:off x="-266700" y="253567"/>
            <a:ext cx="10955338" cy="1208954"/>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nchor="ctr">
            <a:spAutoFit/>
          </a:bodyPr>
          <a:lstStyle/>
          <a:p>
            <a:pPr lvl="4" indent="863600" algn="ctr">
              <a:lnSpc>
                <a:spcPct val="60000"/>
              </a:lnSpc>
              <a:tabLst>
                <a:tab pos="863600" algn="l"/>
                <a:tab pos="1778000" algn="l"/>
                <a:tab pos="2692400" algn="l"/>
                <a:tab pos="3606800" algn="l"/>
                <a:tab pos="4521200" algn="l"/>
                <a:tab pos="5435600" algn="l"/>
                <a:tab pos="6350000" algn="l"/>
                <a:tab pos="7264400" algn="l"/>
                <a:tab pos="8178800" algn="l"/>
                <a:tab pos="9093200" algn="l"/>
                <a:tab pos="10007600" algn="l"/>
                <a:tab pos="10922000" algn="l"/>
              </a:tabLst>
              <a:defRPr b="1" sz="2700" u="sng">
                <a:solidFill>
                  <a:srgbClr val="001932"/>
                </a:solidFill>
              </a:defRPr>
            </a:pPr>
            <a:r>
              <a:t>Erläuterung der Zulassungsberechnung </a:t>
            </a:r>
          </a:p>
          <a:p>
            <a:pPr lvl="4" indent="863600" algn="ctr">
              <a:lnSpc>
                <a:spcPct val="60000"/>
              </a:lnSpc>
              <a:tabLst>
                <a:tab pos="863600" algn="l"/>
                <a:tab pos="1778000" algn="l"/>
                <a:tab pos="2692400" algn="l"/>
                <a:tab pos="3606800" algn="l"/>
                <a:tab pos="4521200" algn="l"/>
                <a:tab pos="5435600" algn="l"/>
                <a:tab pos="6350000" algn="l"/>
                <a:tab pos="7264400" algn="l"/>
                <a:tab pos="8178800" algn="l"/>
                <a:tab pos="9093200" algn="l"/>
                <a:tab pos="10007600" algn="l"/>
                <a:tab pos="10922000" algn="l"/>
              </a:tabLst>
              <a:defRPr b="1" sz="2700" u="sng">
                <a:solidFill>
                  <a:srgbClr val="001932"/>
                </a:solidFill>
              </a:defRPr>
            </a:pPr>
          </a:p>
          <a:p>
            <a:pPr lvl="4" indent="863600" algn="ctr">
              <a:lnSpc>
                <a:spcPct val="60000"/>
              </a:lnSpc>
              <a:tabLst>
                <a:tab pos="863600" algn="l"/>
                <a:tab pos="1778000" algn="l"/>
                <a:tab pos="2692400" algn="l"/>
                <a:tab pos="3606800" algn="l"/>
                <a:tab pos="4521200" algn="l"/>
                <a:tab pos="5435600" algn="l"/>
                <a:tab pos="6350000" algn="l"/>
                <a:tab pos="7264400" algn="l"/>
                <a:tab pos="8178800" algn="l"/>
                <a:tab pos="9093200" algn="l"/>
                <a:tab pos="10007600" algn="l"/>
                <a:tab pos="10922000" algn="l"/>
              </a:tabLst>
              <a:defRPr b="1" sz="2700" u="sng">
                <a:solidFill>
                  <a:srgbClr val="001932"/>
                </a:solidFill>
              </a:defRPr>
            </a:pPr>
            <a:r>
              <a:t>(fiktive Fallbeispiele)</a:t>
            </a:r>
          </a:p>
        </p:txBody>
      </p:sp>
      <p:sp>
        <p:nvSpPr>
          <p:cNvPr id="409" name="Abitur - Zulassungsberechnung (Fallbeispiel III )"/>
          <p:cNvSpPr txBox="1"/>
          <p:nvPr/>
        </p:nvSpPr>
        <p:spPr>
          <a:xfrm>
            <a:off x="0" y="1961902"/>
            <a:ext cx="10955338" cy="1302246"/>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nchor="ctr">
            <a:spAutoFit/>
          </a:bodyPr>
          <a:lstStyle/>
          <a:p>
            <a:pPr lvl="4" indent="863600" algn="ctr">
              <a:lnSpc>
                <a:spcPct val="60000"/>
              </a:lnSpc>
              <a:tabLst>
                <a:tab pos="863600" algn="l"/>
                <a:tab pos="1778000" algn="l"/>
                <a:tab pos="2692400" algn="l"/>
                <a:tab pos="3606800" algn="l"/>
                <a:tab pos="4521200" algn="l"/>
                <a:tab pos="5435600" algn="l"/>
                <a:tab pos="6350000" algn="l"/>
                <a:tab pos="7264400" algn="l"/>
                <a:tab pos="8178800" algn="l"/>
                <a:tab pos="9093200" algn="l"/>
                <a:tab pos="10007600" algn="l"/>
                <a:tab pos="10922000" algn="l"/>
              </a:tabLst>
              <a:defRPr b="1" sz="2300" u="sng">
                <a:solidFill>
                  <a:srgbClr val="FFFFFF"/>
                </a:solidFill>
              </a:defRPr>
            </a:pPr>
          </a:p>
          <a:p>
            <a:pPr lvl="4" indent="863600">
              <a:lnSpc>
                <a:spcPct val="60000"/>
              </a:lnSpc>
              <a:tabLst>
                <a:tab pos="863600" algn="l"/>
                <a:tab pos="1778000" algn="l"/>
                <a:tab pos="2692400" algn="l"/>
                <a:tab pos="3606800" algn="l"/>
                <a:tab pos="4521200" algn="l"/>
                <a:tab pos="5435600" algn="l"/>
                <a:tab pos="6350000" algn="l"/>
                <a:tab pos="7264400" algn="l"/>
                <a:tab pos="8178800" algn="l"/>
                <a:tab pos="9093200" algn="l"/>
                <a:tab pos="10007600" algn="l"/>
                <a:tab pos="10922000" algn="l"/>
              </a:tabLst>
              <a:defRPr b="1" sz="2300" u="sng">
                <a:solidFill>
                  <a:srgbClr val="001932"/>
                </a:solidFill>
              </a:defRPr>
            </a:pPr>
            <a:r>
              <a:t>	Abitur - Zulassungsberechnung (Fallbeispiel III )</a:t>
            </a:r>
            <a:r>
              <a:rPr sz="3200">
                <a:solidFill>
                  <a:srgbClr val="FFFFFF"/>
                </a:solidFill>
              </a:rPr>
              <a:t> </a:t>
            </a:r>
            <a:endParaRPr sz="3200">
              <a:solidFill>
                <a:srgbClr val="FFFFFF"/>
              </a:solidFill>
            </a:endParaRPr>
          </a:p>
        </p:txBody>
      </p:sp>
      <p:pic>
        <p:nvPicPr>
          <p:cNvPr id="410" name="image.png" descr="image.png"/>
          <p:cNvPicPr>
            <a:picLocks noChangeAspect="1"/>
          </p:cNvPicPr>
          <p:nvPr/>
        </p:nvPicPr>
        <p:blipFill>
          <a:blip r:embed="rId2">
            <a:extLst/>
          </a:blip>
          <a:stretch>
            <a:fillRect/>
          </a:stretch>
        </p:blipFill>
        <p:spPr>
          <a:xfrm>
            <a:off x="1422400" y="2632075"/>
            <a:ext cx="9202738" cy="47275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B2B2B2"/>
        </a:solidFill>
      </p:bgPr>
    </p:bg>
    <p:spTree>
      <p:nvGrpSpPr>
        <p:cNvPr id="1" name=""/>
        <p:cNvGrpSpPr/>
        <p:nvPr/>
      </p:nvGrpSpPr>
      <p:grpSpPr>
        <a:xfrm>
          <a:off x="0" y="0"/>
          <a:ext cx="0" cy="0"/>
          <a:chOff x="0" y="0"/>
          <a:chExt cx="0" cy="0"/>
        </a:xfrm>
      </p:grpSpPr>
      <p:sp>
        <p:nvSpPr>
          <p:cNvPr id="412" name="Erläuterung der Zulassungsberechnung…"/>
          <p:cNvSpPr txBox="1"/>
          <p:nvPr/>
        </p:nvSpPr>
        <p:spPr>
          <a:xfrm>
            <a:off x="-266700" y="253567"/>
            <a:ext cx="10955338" cy="1208954"/>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nchor="ctr">
            <a:spAutoFit/>
          </a:bodyPr>
          <a:lstStyle/>
          <a:p>
            <a:pPr lvl="4" indent="863600" algn="ctr">
              <a:lnSpc>
                <a:spcPct val="60000"/>
              </a:lnSpc>
              <a:tabLst>
                <a:tab pos="863600" algn="l"/>
                <a:tab pos="1778000" algn="l"/>
                <a:tab pos="2692400" algn="l"/>
                <a:tab pos="3606800" algn="l"/>
                <a:tab pos="4521200" algn="l"/>
                <a:tab pos="5435600" algn="l"/>
                <a:tab pos="6350000" algn="l"/>
                <a:tab pos="7264400" algn="l"/>
                <a:tab pos="8178800" algn="l"/>
                <a:tab pos="9093200" algn="l"/>
                <a:tab pos="10007600" algn="l"/>
                <a:tab pos="10922000" algn="l"/>
              </a:tabLst>
              <a:defRPr b="1" sz="2700" u="sng">
                <a:solidFill>
                  <a:srgbClr val="001932"/>
                </a:solidFill>
              </a:defRPr>
            </a:pPr>
            <a:r>
              <a:t>Erläuterung der Zulassungsberechnung </a:t>
            </a:r>
          </a:p>
          <a:p>
            <a:pPr lvl="4" indent="863600" algn="ctr">
              <a:lnSpc>
                <a:spcPct val="60000"/>
              </a:lnSpc>
              <a:tabLst>
                <a:tab pos="863600" algn="l"/>
                <a:tab pos="1778000" algn="l"/>
                <a:tab pos="2692400" algn="l"/>
                <a:tab pos="3606800" algn="l"/>
                <a:tab pos="4521200" algn="l"/>
                <a:tab pos="5435600" algn="l"/>
                <a:tab pos="6350000" algn="l"/>
                <a:tab pos="7264400" algn="l"/>
                <a:tab pos="8178800" algn="l"/>
                <a:tab pos="9093200" algn="l"/>
                <a:tab pos="10007600" algn="l"/>
                <a:tab pos="10922000" algn="l"/>
              </a:tabLst>
              <a:defRPr b="1" sz="2700" u="sng">
                <a:solidFill>
                  <a:srgbClr val="001932"/>
                </a:solidFill>
              </a:defRPr>
            </a:pPr>
          </a:p>
          <a:p>
            <a:pPr lvl="4" indent="863600" algn="ctr">
              <a:lnSpc>
                <a:spcPct val="60000"/>
              </a:lnSpc>
              <a:tabLst>
                <a:tab pos="863600" algn="l"/>
                <a:tab pos="1778000" algn="l"/>
                <a:tab pos="2692400" algn="l"/>
                <a:tab pos="3606800" algn="l"/>
                <a:tab pos="4521200" algn="l"/>
                <a:tab pos="5435600" algn="l"/>
                <a:tab pos="6350000" algn="l"/>
                <a:tab pos="7264400" algn="l"/>
                <a:tab pos="8178800" algn="l"/>
                <a:tab pos="9093200" algn="l"/>
                <a:tab pos="10007600" algn="l"/>
                <a:tab pos="10922000" algn="l"/>
              </a:tabLst>
              <a:defRPr b="1" sz="2700" u="sng">
                <a:solidFill>
                  <a:srgbClr val="001932"/>
                </a:solidFill>
              </a:defRPr>
            </a:pPr>
            <a:r>
              <a:t>(fiktive Fallbeispiele)</a:t>
            </a:r>
          </a:p>
        </p:txBody>
      </p:sp>
      <p:sp>
        <p:nvSpPr>
          <p:cNvPr id="413" name="Abitur - Zulassungsberechnung (Fallbeispiel IV )"/>
          <p:cNvSpPr txBox="1"/>
          <p:nvPr/>
        </p:nvSpPr>
        <p:spPr>
          <a:xfrm>
            <a:off x="0" y="1961902"/>
            <a:ext cx="10955338" cy="1302246"/>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nchor="ctr">
            <a:spAutoFit/>
          </a:bodyPr>
          <a:lstStyle/>
          <a:p>
            <a:pPr lvl="4" indent="863600" algn="ctr">
              <a:lnSpc>
                <a:spcPct val="60000"/>
              </a:lnSpc>
              <a:tabLst>
                <a:tab pos="863600" algn="l"/>
                <a:tab pos="1778000" algn="l"/>
                <a:tab pos="2692400" algn="l"/>
                <a:tab pos="3606800" algn="l"/>
                <a:tab pos="4521200" algn="l"/>
                <a:tab pos="5435600" algn="l"/>
                <a:tab pos="6350000" algn="l"/>
                <a:tab pos="7264400" algn="l"/>
                <a:tab pos="8178800" algn="l"/>
                <a:tab pos="9093200" algn="l"/>
                <a:tab pos="10007600" algn="l"/>
                <a:tab pos="10922000" algn="l"/>
              </a:tabLst>
              <a:defRPr b="1" sz="2300" u="sng">
                <a:solidFill>
                  <a:srgbClr val="FFFFFF"/>
                </a:solidFill>
              </a:defRPr>
            </a:pPr>
          </a:p>
          <a:p>
            <a:pPr lvl="4" indent="863600">
              <a:lnSpc>
                <a:spcPct val="60000"/>
              </a:lnSpc>
              <a:tabLst>
                <a:tab pos="863600" algn="l"/>
                <a:tab pos="1778000" algn="l"/>
                <a:tab pos="2692400" algn="l"/>
                <a:tab pos="3606800" algn="l"/>
                <a:tab pos="4521200" algn="l"/>
                <a:tab pos="5435600" algn="l"/>
                <a:tab pos="6350000" algn="l"/>
                <a:tab pos="7264400" algn="l"/>
                <a:tab pos="8178800" algn="l"/>
                <a:tab pos="9093200" algn="l"/>
                <a:tab pos="10007600" algn="l"/>
                <a:tab pos="10922000" algn="l"/>
              </a:tabLst>
              <a:defRPr b="1" sz="2300" u="sng">
                <a:solidFill>
                  <a:srgbClr val="001932"/>
                </a:solidFill>
              </a:defRPr>
            </a:pPr>
            <a:r>
              <a:t>	Abitur - Zulassungsberechnung (Fallbeispiel IV )</a:t>
            </a:r>
            <a:r>
              <a:rPr sz="3200">
                <a:solidFill>
                  <a:srgbClr val="FFFFFF"/>
                </a:solidFill>
              </a:rPr>
              <a:t> </a:t>
            </a:r>
            <a:endParaRPr sz="3200">
              <a:solidFill>
                <a:srgbClr val="FFFFFF"/>
              </a:solidFill>
            </a:endParaRPr>
          </a:p>
        </p:txBody>
      </p:sp>
      <p:pic>
        <p:nvPicPr>
          <p:cNvPr id="414" name="image.png" descr="image.png"/>
          <p:cNvPicPr>
            <a:picLocks noChangeAspect="1"/>
          </p:cNvPicPr>
          <p:nvPr/>
        </p:nvPicPr>
        <p:blipFill>
          <a:blip r:embed="rId2">
            <a:extLst/>
          </a:blip>
          <a:stretch>
            <a:fillRect/>
          </a:stretch>
        </p:blipFill>
        <p:spPr>
          <a:xfrm>
            <a:off x="1498600" y="2689225"/>
            <a:ext cx="8788400" cy="46783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Rechteck"/>
          <p:cNvSpPr/>
          <p:nvPr/>
        </p:nvSpPr>
        <p:spPr>
          <a:xfrm>
            <a:off x="1304925" y="1143000"/>
            <a:ext cx="6059488" cy="4368800"/>
          </a:xfrm>
          <a:prstGeom prst="rect">
            <a:avLst/>
          </a:prstGeom>
          <a:solidFill>
            <a:srgbClr val="CC3300"/>
          </a:solidFill>
          <a:ln w="9360">
            <a:solidFill>
              <a:srgbClr val="FFFFFF"/>
            </a:solidFill>
            <a:miter/>
          </a:ln>
        </p:spPr>
        <p:txBody>
          <a:bodyPr lIns="45719" rIns="45719" anchor="ctr"/>
          <a:lstStyle/>
          <a:p>
            <a:pPr>
              <a:defRPr>
                <a:solidFill>
                  <a:srgbClr val="FFFFFF"/>
                </a:solidFill>
              </a:defRPr>
            </a:pPr>
          </a:p>
        </p:txBody>
      </p:sp>
      <p:sp>
        <p:nvSpPr>
          <p:cNvPr id="417" name="Abitur: Prüfung (Block II)"/>
          <p:cNvSpPr txBox="1"/>
          <p:nvPr/>
        </p:nvSpPr>
        <p:spPr>
          <a:xfrm>
            <a:off x="1557337" y="282575"/>
            <a:ext cx="6281738" cy="7386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spcBef>
                <a:spcPts val="2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600">
                <a:solidFill>
                  <a:srgbClr val="001932"/>
                </a:solidFill>
                <a:latin typeface="Comic Sans MS"/>
                <a:ea typeface="Comic Sans MS"/>
                <a:cs typeface="Comic Sans MS"/>
                <a:sym typeface="Comic Sans MS"/>
              </a:defRPr>
            </a:pPr>
            <a:r>
              <a:t>Abitur</a:t>
            </a:r>
            <a:r>
              <a:rPr sz="2700"/>
              <a:t>: </a:t>
            </a:r>
            <a:r>
              <a:t>Prüfung (Block II)</a:t>
            </a:r>
          </a:p>
        </p:txBody>
      </p:sp>
      <p:sp>
        <p:nvSpPr>
          <p:cNvPr id="418" name="Linie"/>
          <p:cNvSpPr/>
          <p:nvPr/>
        </p:nvSpPr>
        <p:spPr>
          <a:xfrm>
            <a:off x="1557337" y="984250"/>
            <a:ext cx="8837614" cy="1587"/>
          </a:xfrm>
          <a:prstGeom prst="line">
            <a:avLst/>
          </a:prstGeom>
          <a:ln w="38160">
            <a:solidFill>
              <a:srgbClr val="FFFFFF"/>
            </a:solidFill>
            <a:miter/>
          </a:ln>
        </p:spPr>
        <p:txBody>
          <a:bodyPr lIns="45719" rIns="45719"/>
          <a:lstStyle/>
          <a:p>
            <a:pPr/>
          </a:p>
        </p:txBody>
      </p:sp>
      <p:sp>
        <p:nvSpPr>
          <p:cNvPr id="419" name="1. Fach"/>
          <p:cNvSpPr txBox="1"/>
          <p:nvPr/>
        </p:nvSpPr>
        <p:spPr>
          <a:xfrm>
            <a:off x="1471612" y="2859087"/>
            <a:ext cx="1431926" cy="492174"/>
          </a:xfrm>
          <a:prstGeom prst="rect">
            <a:avLst/>
          </a:prstGeom>
          <a:ln w="9360">
            <a:solidFill>
              <a:srgbClr val="FFFFFF"/>
            </a:solidFill>
            <a:miter/>
          </a:ln>
          <a:extLst>
            <a:ext uri="{C572A759-6A51-4108-AA02-DFA0A04FC94B}">
              <ma14:wrappingTextBoxFlag xmlns:ma14="http://schemas.microsoft.com/office/mac/drawingml/2011/main" val="1"/>
            </a:ext>
          </a:extLst>
        </p:spPr>
        <p:txBody>
          <a:bodyPr lIns="51839" tIns="51839" rIns="51839" bIns="51839">
            <a:spAutoFit/>
          </a:bodyPr>
          <a:lstStyle>
            <a:lvl1pPr>
              <a:spcBef>
                <a:spcPts val="1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700">
                <a:solidFill>
                  <a:srgbClr val="001932"/>
                </a:solidFill>
              </a:defRPr>
            </a:lvl1pPr>
          </a:lstStyle>
          <a:p>
            <a:pPr/>
            <a:r>
              <a:t>1. Fach</a:t>
            </a:r>
          </a:p>
        </p:txBody>
      </p:sp>
      <p:sp>
        <p:nvSpPr>
          <p:cNvPr id="420" name="2. Fach"/>
          <p:cNvSpPr txBox="1"/>
          <p:nvPr/>
        </p:nvSpPr>
        <p:spPr>
          <a:xfrm>
            <a:off x="1471612" y="3325812"/>
            <a:ext cx="1431926" cy="492174"/>
          </a:xfrm>
          <a:prstGeom prst="rect">
            <a:avLst/>
          </a:prstGeom>
          <a:ln w="9360">
            <a:solidFill>
              <a:srgbClr val="FFFFFF"/>
            </a:solidFill>
            <a:miter/>
          </a:ln>
          <a:extLst>
            <a:ext uri="{C572A759-6A51-4108-AA02-DFA0A04FC94B}">
              <ma14:wrappingTextBoxFlag xmlns:ma14="http://schemas.microsoft.com/office/mac/drawingml/2011/main" val="1"/>
            </a:ext>
          </a:extLst>
        </p:spPr>
        <p:txBody>
          <a:bodyPr lIns="51839" tIns="51839" rIns="51839" bIns="51839">
            <a:spAutoFit/>
          </a:bodyPr>
          <a:lstStyle>
            <a:lvl1pPr>
              <a:spcBef>
                <a:spcPts val="1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700">
                <a:solidFill>
                  <a:srgbClr val="001932"/>
                </a:solidFill>
              </a:defRPr>
            </a:lvl1pPr>
          </a:lstStyle>
          <a:p>
            <a:pPr/>
            <a:r>
              <a:t>2. Fach</a:t>
            </a:r>
          </a:p>
        </p:txBody>
      </p:sp>
      <p:sp>
        <p:nvSpPr>
          <p:cNvPr id="421" name="3. Fach"/>
          <p:cNvSpPr txBox="1"/>
          <p:nvPr/>
        </p:nvSpPr>
        <p:spPr>
          <a:xfrm>
            <a:off x="1471612" y="4184650"/>
            <a:ext cx="1431926" cy="492174"/>
          </a:xfrm>
          <a:prstGeom prst="rect">
            <a:avLst/>
          </a:prstGeom>
          <a:ln w="9360">
            <a:solidFill>
              <a:srgbClr val="FFFFFF"/>
            </a:solidFill>
            <a:miter/>
          </a:ln>
          <a:extLst>
            <a:ext uri="{C572A759-6A51-4108-AA02-DFA0A04FC94B}">
              <ma14:wrappingTextBoxFlag xmlns:ma14="http://schemas.microsoft.com/office/mac/drawingml/2011/main" val="1"/>
            </a:ext>
          </a:extLst>
        </p:spPr>
        <p:txBody>
          <a:bodyPr lIns="51839" tIns="51839" rIns="51839" bIns="51839">
            <a:spAutoFit/>
          </a:bodyPr>
          <a:lstStyle>
            <a:lvl1pPr>
              <a:spcBef>
                <a:spcPts val="1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700">
                <a:solidFill>
                  <a:srgbClr val="001932"/>
                </a:solidFill>
              </a:defRPr>
            </a:lvl1pPr>
          </a:lstStyle>
          <a:p>
            <a:pPr/>
            <a:r>
              <a:t>3. Fach</a:t>
            </a:r>
          </a:p>
        </p:txBody>
      </p:sp>
      <p:sp>
        <p:nvSpPr>
          <p:cNvPr id="422" name="4. Fach"/>
          <p:cNvSpPr txBox="1"/>
          <p:nvPr/>
        </p:nvSpPr>
        <p:spPr>
          <a:xfrm>
            <a:off x="1471612" y="4732337"/>
            <a:ext cx="1431926" cy="492174"/>
          </a:xfrm>
          <a:prstGeom prst="rect">
            <a:avLst/>
          </a:prstGeom>
          <a:ln w="9360">
            <a:solidFill>
              <a:srgbClr val="FFFFFF"/>
            </a:solidFill>
            <a:miter/>
          </a:ln>
          <a:extLst>
            <a:ext uri="{C572A759-6A51-4108-AA02-DFA0A04FC94B}">
              <ma14:wrappingTextBoxFlag xmlns:ma14="http://schemas.microsoft.com/office/mac/drawingml/2011/main" val="1"/>
            </a:ext>
          </a:extLst>
        </p:spPr>
        <p:txBody>
          <a:bodyPr lIns="51839" tIns="51839" rIns="51839" bIns="51839">
            <a:spAutoFit/>
          </a:bodyPr>
          <a:lstStyle>
            <a:lvl1pPr>
              <a:spcBef>
                <a:spcPts val="1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700">
                <a:solidFill>
                  <a:srgbClr val="001932"/>
                </a:solidFill>
              </a:defRPr>
            </a:lvl1pPr>
          </a:lstStyle>
          <a:p>
            <a:pPr/>
            <a:r>
              <a:t>4. Fach</a:t>
            </a:r>
          </a:p>
        </p:txBody>
      </p:sp>
      <p:sp>
        <p:nvSpPr>
          <p:cNvPr id="423" name="Kreis"/>
          <p:cNvSpPr/>
          <p:nvPr/>
        </p:nvSpPr>
        <p:spPr>
          <a:xfrm>
            <a:off x="3621087" y="2701925"/>
            <a:ext cx="758826" cy="701676"/>
          </a:xfrm>
          <a:prstGeom prst="ellipse">
            <a:avLst/>
          </a:prstGeom>
          <a:solidFill>
            <a:srgbClr val="CC3399"/>
          </a:solidFill>
          <a:ln w="9360">
            <a:solidFill>
              <a:srgbClr val="FFFFFF"/>
            </a:solidFill>
            <a:miter/>
          </a:ln>
        </p:spPr>
        <p:txBody>
          <a:bodyPr lIns="45719" rIns="45719" anchor="ctr"/>
          <a:lstStyle/>
          <a:p>
            <a:pPr>
              <a:defRPr>
                <a:solidFill>
                  <a:srgbClr val="FFFFFF"/>
                </a:solidFill>
              </a:defRPr>
            </a:pPr>
          </a:p>
        </p:txBody>
      </p:sp>
      <p:sp>
        <p:nvSpPr>
          <p:cNvPr id="424" name="Kreis"/>
          <p:cNvSpPr/>
          <p:nvPr/>
        </p:nvSpPr>
        <p:spPr>
          <a:xfrm>
            <a:off x="5259387" y="2701925"/>
            <a:ext cx="758826" cy="701676"/>
          </a:xfrm>
          <a:prstGeom prst="ellipse">
            <a:avLst/>
          </a:prstGeom>
          <a:solidFill>
            <a:srgbClr val="CC3399"/>
          </a:solidFill>
          <a:ln w="9360">
            <a:solidFill>
              <a:srgbClr val="FFFFFF"/>
            </a:solidFill>
            <a:miter/>
          </a:ln>
        </p:spPr>
        <p:txBody>
          <a:bodyPr lIns="45719" rIns="45719" anchor="ctr"/>
          <a:lstStyle/>
          <a:p>
            <a:pPr>
              <a:defRPr>
                <a:solidFill>
                  <a:srgbClr val="FFFFFF"/>
                </a:solidFill>
              </a:defRPr>
            </a:pPr>
          </a:p>
        </p:txBody>
      </p:sp>
      <p:sp>
        <p:nvSpPr>
          <p:cNvPr id="425" name="Kreis"/>
          <p:cNvSpPr/>
          <p:nvPr/>
        </p:nvSpPr>
        <p:spPr>
          <a:xfrm>
            <a:off x="3621087" y="3249612"/>
            <a:ext cx="758826" cy="701676"/>
          </a:xfrm>
          <a:prstGeom prst="ellipse">
            <a:avLst/>
          </a:prstGeom>
          <a:solidFill>
            <a:srgbClr val="CC3399"/>
          </a:solidFill>
          <a:ln w="9360">
            <a:solidFill>
              <a:srgbClr val="FFFFFF"/>
            </a:solidFill>
            <a:miter/>
          </a:ln>
        </p:spPr>
        <p:txBody>
          <a:bodyPr lIns="45719" rIns="45719" anchor="ctr"/>
          <a:lstStyle/>
          <a:p>
            <a:pPr>
              <a:defRPr>
                <a:solidFill>
                  <a:srgbClr val="FFFFFF"/>
                </a:solidFill>
              </a:defRPr>
            </a:pPr>
          </a:p>
        </p:txBody>
      </p:sp>
      <p:sp>
        <p:nvSpPr>
          <p:cNvPr id="426" name="Kreis"/>
          <p:cNvSpPr/>
          <p:nvPr/>
        </p:nvSpPr>
        <p:spPr>
          <a:xfrm>
            <a:off x="5259387" y="3249612"/>
            <a:ext cx="758826" cy="701676"/>
          </a:xfrm>
          <a:prstGeom prst="ellipse">
            <a:avLst/>
          </a:prstGeom>
          <a:solidFill>
            <a:srgbClr val="CC3399"/>
          </a:solidFill>
          <a:ln w="9360">
            <a:solidFill>
              <a:srgbClr val="FFFFFF"/>
            </a:solidFill>
            <a:miter/>
          </a:ln>
        </p:spPr>
        <p:txBody>
          <a:bodyPr lIns="45719" rIns="45719" anchor="ctr"/>
          <a:lstStyle/>
          <a:p>
            <a:pPr>
              <a:defRPr>
                <a:solidFill>
                  <a:srgbClr val="FFFFFF"/>
                </a:solidFill>
              </a:defRPr>
            </a:pPr>
          </a:p>
        </p:txBody>
      </p:sp>
      <p:sp>
        <p:nvSpPr>
          <p:cNvPr id="427" name="5 x 15"/>
          <p:cNvSpPr txBox="1"/>
          <p:nvPr/>
        </p:nvSpPr>
        <p:spPr>
          <a:xfrm>
            <a:off x="3600450" y="2859087"/>
            <a:ext cx="1011238" cy="3957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001932"/>
                </a:solidFill>
                <a:latin typeface="Comic Sans MS"/>
                <a:ea typeface="Comic Sans MS"/>
                <a:cs typeface="Comic Sans MS"/>
                <a:sym typeface="Comic Sans MS"/>
              </a:defRPr>
            </a:lvl1pPr>
          </a:lstStyle>
          <a:p>
            <a:pPr/>
            <a:r>
              <a:t>5 x 15</a:t>
            </a:r>
          </a:p>
        </p:txBody>
      </p:sp>
      <p:sp>
        <p:nvSpPr>
          <p:cNvPr id="428" name="4 x 15"/>
          <p:cNvSpPr txBox="1"/>
          <p:nvPr/>
        </p:nvSpPr>
        <p:spPr>
          <a:xfrm>
            <a:off x="5238750" y="2859087"/>
            <a:ext cx="1011238" cy="3957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001932"/>
                </a:solidFill>
                <a:latin typeface="Comic Sans MS"/>
                <a:ea typeface="Comic Sans MS"/>
                <a:cs typeface="Comic Sans MS"/>
                <a:sym typeface="Comic Sans MS"/>
              </a:defRPr>
            </a:lvl1pPr>
          </a:lstStyle>
          <a:p>
            <a:pPr/>
            <a:r>
              <a:t>4 x 15</a:t>
            </a:r>
          </a:p>
        </p:txBody>
      </p:sp>
      <p:sp>
        <p:nvSpPr>
          <p:cNvPr id="429" name="5 x 15"/>
          <p:cNvSpPr txBox="1"/>
          <p:nvPr/>
        </p:nvSpPr>
        <p:spPr>
          <a:xfrm>
            <a:off x="3600450" y="3403600"/>
            <a:ext cx="1011238"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001932"/>
                </a:solidFill>
                <a:latin typeface="Comic Sans MS"/>
                <a:ea typeface="Comic Sans MS"/>
                <a:cs typeface="Comic Sans MS"/>
                <a:sym typeface="Comic Sans MS"/>
              </a:defRPr>
            </a:lvl1pPr>
          </a:lstStyle>
          <a:p>
            <a:pPr/>
            <a:r>
              <a:t>5 x 15</a:t>
            </a:r>
          </a:p>
        </p:txBody>
      </p:sp>
      <p:sp>
        <p:nvSpPr>
          <p:cNvPr id="430" name="4 x 15"/>
          <p:cNvSpPr txBox="1"/>
          <p:nvPr/>
        </p:nvSpPr>
        <p:spPr>
          <a:xfrm>
            <a:off x="5238750" y="3403600"/>
            <a:ext cx="1011238"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001932"/>
                </a:solidFill>
                <a:latin typeface="Comic Sans MS"/>
                <a:ea typeface="Comic Sans MS"/>
                <a:cs typeface="Comic Sans MS"/>
                <a:sym typeface="Comic Sans MS"/>
              </a:defRPr>
            </a:lvl1pPr>
          </a:lstStyle>
          <a:p>
            <a:pPr/>
            <a:r>
              <a:t>4 x 15</a:t>
            </a:r>
          </a:p>
        </p:txBody>
      </p:sp>
      <p:sp>
        <p:nvSpPr>
          <p:cNvPr id="431" name="Kreis"/>
          <p:cNvSpPr/>
          <p:nvPr/>
        </p:nvSpPr>
        <p:spPr>
          <a:xfrm>
            <a:off x="3621087" y="4108450"/>
            <a:ext cx="758826"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432" name="Kreis"/>
          <p:cNvSpPr/>
          <p:nvPr/>
        </p:nvSpPr>
        <p:spPr>
          <a:xfrm>
            <a:off x="3621087" y="4730750"/>
            <a:ext cx="758826"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433" name="Kreis"/>
          <p:cNvSpPr/>
          <p:nvPr/>
        </p:nvSpPr>
        <p:spPr>
          <a:xfrm>
            <a:off x="5259387" y="4108450"/>
            <a:ext cx="758826"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434" name="Kreis"/>
          <p:cNvSpPr/>
          <p:nvPr/>
        </p:nvSpPr>
        <p:spPr>
          <a:xfrm>
            <a:off x="5259387" y="4730750"/>
            <a:ext cx="758826" cy="701676"/>
          </a:xfrm>
          <a:prstGeom prst="ellipse">
            <a:avLst/>
          </a:prstGeom>
          <a:solidFill>
            <a:srgbClr val="01B0FF"/>
          </a:solidFill>
          <a:ln w="9360">
            <a:solidFill>
              <a:srgbClr val="FFFFFF"/>
            </a:solidFill>
            <a:miter/>
          </a:ln>
        </p:spPr>
        <p:txBody>
          <a:bodyPr lIns="45719" rIns="45719" anchor="ctr"/>
          <a:lstStyle/>
          <a:p>
            <a:pPr>
              <a:defRPr>
                <a:solidFill>
                  <a:srgbClr val="FFFFFF"/>
                </a:solidFill>
              </a:defRPr>
            </a:pPr>
          </a:p>
        </p:txBody>
      </p:sp>
      <p:sp>
        <p:nvSpPr>
          <p:cNvPr id="435" name="Abiturprüfung"/>
          <p:cNvSpPr txBox="1"/>
          <p:nvPr/>
        </p:nvSpPr>
        <p:spPr>
          <a:xfrm>
            <a:off x="1420812" y="1084262"/>
            <a:ext cx="3030538" cy="5862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6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700">
                <a:solidFill>
                  <a:srgbClr val="001932"/>
                </a:solidFill>
                <a:latin typeface="Comic Sans MS"/>
                <a:ea typeface="Comic Sans MS"/>
                <a:cs typeface="Comic Sans MS"/>
                <a:sym typeface="Comic Sans MS"/>
              </a:defRPr>
            </a:lvl1pPr>
          </a:lstStyle>
          <a:p>
            <a:pPr/>
            <a:r>
              <a:t>Abiturprüfung</a:t>
            </a:r>
          </a:p>
        </p:txBody>
      </p:sp>
      <p:sp>
        <p:nvSpPr>
          <p:cNvPr id="436" name="5 x 15"/>
          <p:cNvSpPr txBox="1"/>
          <p:nvPr/>
        </p:nvSpPr>
        <p:spPr>
          <a:xfrm>
            <a:off x="3600450" y="4264025"/>
            <a:ext cx="1011238"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001932"/>
                </a:solidFill>
                <a:latin typeface="Comic Sans MS"/>
                <a:ea typeface="Comic Sans MS"/>
                <a:cs typeface="Comic Sans MS"/>
                <a:sym typeface="Comic Sans MS"/>
              </a:defRPr>
            </a:lvl1pPr>
          </a:lstStyle>
          <a:p>
            <a:pPr/>
            <a:r>
              <a:t>5 x 15</a:t>
            </a:r>
          </a:p>
        </p:txBody>
      </p:sp>
      <p:sp>
        <p:nvSpPr>
          <p:cNvPr id="437" name="5 x 15"/>
          <p:cNvSpPr txBox="1"/>
          <p:nvPr/>
        </p:nvSpPr>
        <p:spPr>
          <a:xfrm>
            <a:off x="3600450" y="4887912"/>
            <a:ext cx="1011238" cy="3957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001932"/>
                </a:solidFill>
                <a:latin typeface="Comic Sans MS"/>
                <a:ea typeface="Comic Sans MS"/>
                <a:cs typeface="Comic Sans MS"/>
                <a:sym typeface="Comic Sans MS"/>
              </a:defRPr>
            </a:lvl1pPr>
          </a:lstStyle>
          <a:p>
            <a:pPr/>
            <a:r>
              <a:t>5 x 15</a:t>
            </a:r>
          </a:p>
        </p:txBody>
      </p:sp>
      <p:sp>
        <p:nvSpPr>
          <p:cNvPr id="438" name="4 x 15"/>
          <p:cNvSpPr txBox="1"/>
          <p:nvPr/>
        </p:nvSpPr>
        <p:spPr>
          <a:xfrm>
            <a:off x="5238750" y="4264025"/>
            <a:ext cx="1011238"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001932"/>
                </a:solidFill>
                <a:latin typeface="Comic Sans MS"/>
                <a:ea typeface="Comic Sans MS"/>
                <a:cs typeface="Comic Sans MS"/>
                <a:sym typeface="Comic Sans MS"/>
              </a:defRPr>
            </a:lvl1pPr>
          </a:lstStyle>
          <a:p>
            <a:pPr/>
            <a:r>
              <a:t>4 x 15</a:t>
            </a:r>
          </a:p>
        </p:txBody>
      </p:sp>
      <p:sp>
        <p:nvSpPr>
          <p:cNvPr id="439" name="4 x 15"/>
          <p:cNvSpPr txBox="1"/>
          <p:nvPr/>
        </p:nvSpPr>
        <p:spPr>
          <a:xfrm>
            <a:off x="5238750" y="4887912"/>
            <a:ext cx="1011238" cy="3957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001932"/>
                </a:solidFill>
                <a:latin typeface="Comic Sans MS"/>
                <a:ea typeface="Comic Sans MS"/>
                <a:cs typeface="Comic Sans MS"/>
                <a:sym typeface="Comic Sans MS"/>
              </a:defRPr>
            </a:lvl1pPr>
          </a:lstStyle>
          <a:p>
            <a:pPr/>
            <a:r>
              <a:t>4 x 15</a:t>
            </a:r>
          </a:p>
        </p:txBody>
      </p:sp>
      <p:sp>
        <p:nvSpPr>
          <p:cNvPr id="440" name="Linie"/>
          <p:cNvSpPr/>
          <p:nvPr/>
        </p:nvSpPr>
        <p:spPr>
          <a:xfrm>
            <a:off x="4830762" y="2546350"/>
            <a:ext cx="1588" cy="2965450"/>
          </a:xfrm>
          <a:prstGeom prst="line">
            <a:avLst/>
          </a:prstGeom>
          <a:ln w="28440">
            <a:solidFill>
              <a:srgbClr val="FFFFFF"/>
            </a:solidFill>
            <a:miter/>
          </a:ln>
        </p:spPr>
        <p:txBody>
          <a:bodyPr lIns="45719" rIns="45719"/>
          <a:lstStyle/>
          <a:p>
            <a:pPr/>
          </a:p>
        </p:txBody>
      </p:sp>
      <p:sp>
        <p:nvSpPr>
          <p:cNvPr id="441" name="Besondere Lernleistung…"/>
          <p:cNvSpPr txBox="1"/>
          <p:nvPr/>
        </p:nvSpPr>
        <p:spPr>
          <a:xfrm>
            <a:off x="3473450" y="1843087"/>
            <a:ext cx="3890963" cy="9672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gn="ct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latin typeface="Comic Sans MS"/>
                <a:ea typeface="Comic Sans MS"/>
                <a:cs typeface="Comic Sans MS"/>
                <a:sym typeface="Comic Sans MS"/>
              </a:defRPr>
            </a:pPr>
            <a:r>
              <a:t>Besondere Lernleistung</a:t>
            </a:r>
          </a:p>
          <a:p>
            <a:pPr>
              <a:lnSpc>
                <a:spcPct val="50000"/>
              </a:lnSpc>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latin typeface="Comic Sans MS"/>
                <a:ea typeface="Comic Sans MS"/>
                <a:cs typeface="Comic Sans MS"/>
                <a:sym typeface="Comic Sans MS"/>
              </a:defRPr>
            </a:pPr>
            <a:r>
              <a:t>	nein                 ja</a:t>
            </a:r>
          </a:p>
        </p:txBody>
      </p:sp>
      <p:sp>
        <p:nvSpPr>
          <p:cNvPr id="442" name="Linie"/>
          <p:cNvSpPr/>
          <p:nvPr/>
        </p:nvSpPr>
        <p:spPr>
          <a:xfrm>
            <a:off x="6186487" y="2701925"/>
            <a:ext cx="84138" cy="26558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ln w="57240">
            <a:solidFill>
              <a:srgbClr val="FFFFFF"/>
            </a:solidFill>
            <a:miter/>
          </a:ln>
        </p:spPr>
        <p:txBody>
          <a:bodyPr lIns="45719" rIns="45719" anchor="ctr"/>
          <a:lstStyle/>
          <a:p>
            <a:pPr>
              <a:defRPr>
                <a:solidFill>
                  <a:srgbClr val="FFFFFF"/>
                </a:solidFill>
              </a:defRPr>
            </a:pPr>
          </a:p>
        </p:txBody>
      </p:sp>
      <p:sp>
        <p:nvSpPr>
          <p:cNvPr id="443" name="+"/>
          <p:cNvSpPr txBox="1"/>
          <p:nvPr/>
        </p:nvSpPr>
        <p:spPr>
          <a:xfrm>
            <a:off x="6186487" y="3794125"/>
            <a:ext cx="590551" cy="5862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6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700">
                <a:solidFill>
                  <a:srgbClr val="FFFFFF"/>
                </a:solidFill>
                <a:latin typeface="Comic Sans MS"/>
                <a:ea typeface="Comic Sans MS"/>
                <a:cs typeface="Comic Sans MS"/>
                <a:sym typeface="Comic Sans MS"/>
              </a:defRPr>
            </a:lvl1pPr>
          </a:lstStyle>
          <a:p>
            <a:pPr/>
            <a:r>
              <a:t>+</a:t>
            </a:r>
          </a:p>
        </p:txBody>
      </p:sp>
      <p:sp>
        <p:nvSpPr>
          <p:cNvPr id="444" name="Kreis"/>
          <p:cNvSpPr/>
          <p:nvPr/>
        </p:nvSpPr>
        <p:spPr>
          <a:xfrm>
            <a:off x="6523037" y="3717925"/>
            <a:ext cx="758826" cy="701676"/>
          </a:xfrm>
          <a:prstGeom prst="ellipse">
            <a:avLst/>
          </a:prstGeom>
          <a:solidFill>
            <a:srgbClr val="C0C0C0"/>
          </a:solidFill>
          <a:ln w="9360">
            <a:solidFill>
              <a:srgbClr val="FFFFFF"/>
            </a:solidFill>
            <a:miter/>
          </a:ln>
        </p:spPr>
        <p:txBody>
          <a:bodyPr lIns="45719" rIns="45719" anchor="ctr"/>
          <a:lstStyle/>
          <a:p>
            <a:pPr>
              <a:defRPr>
                <a:solidFill>
                  <a:srgbClr val="FFFFFF"/>
                </a:solidFill>
              </a:defRPr>
            </a:pPr>
          </a:p>
        </p:txBody>
      </p:sp>
      <p:sp>
        <p:nvSpPr>
          <p:cNvPr id="445" name="4 x 15"/>
          <p:cNvSpPr txBox="1"/>
          <p:nvPr/>
        </p:nvSpPr>
        <p:spPr>
          <a:xfrm>
            <a:off x="6502400" y="3873500"/>
            <a:ext cx="1011238" cy="3957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600">
                <a:solidFill>
                  <a:srgbClr val="001932"/>
                </a:solidFill>
                <a:latin typeface="Comic Sans MS"/>
                <a:ea typeface="Comic Sans MS"/>
                <a:cs typeface="Comic Sans MS"/>
                <a:sym typeface="Comic Sans MS"/>
              </a:defRPr>
            </a:lvl1pPr>
          </a:lstStyle>
          <a:p>
            <a:pPr/>
            <a:r>
              <a:t>4 x 15</a:t>
            </a:r>
          </a:p>
        </p:txBody>
      </p:sp>
      <p:sp>
        <p:nvSpPr>
          <p:cNvPr id="446" name="Linie"/>
          <p:cNvSpPr/>
          <p:nvPr/>
        </p:nvSpPr>
        <p:spPr>
          <a:xfrm rot="16200000">
            <a:off x="4982368" y="-123032"/>
            <a:ext cx="701676" cy="38973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965" y="0"/>
                  <a:pt x="10800" y="806"/>
                  <a:pt x="10800" y="1800"/>
                </a:cubicBezTo>
                <a:lnTo>
                  <a:pt x="10800" y="10089"/>
                </a:lnTo>
                <a:cubicBezTo>
                  <a:pt x="10800" y="11083"/>
                  <a:pt x="15635" y="11889"/>
                  <a:pt x="21600" y="11889"/>
                </a:cubicBezTo>
                <a:cubicBezTo>
                  <a:pt x="15635" y="11889"/>
                  <a:pt x="10800" y="12695"/>
                  <a:pt x="10800" y="13689"/>
                </a:cubicBezTo>
                <a:lnTo>
                  <a:pt x="10800" y="19800"/>
                </a:lnTo>
                <a:cubicBezTo>
                  <a:pt x="10800" y="20794"/>
                  <a:pt x="5965" y="21600"/>
                  <a:pt x="0" y="21600"/>
                </a:cubicBezTo>
              </a:path>
            </a:pathLst>
          </a:custGeom>
          <a:ln w="9360">
            <a:solidFill>
              <a:srgbClr val="001932"/>
            </a:solidFill>
            <a:miter/>
          </a:ln>
        </p:spPr>
        <p:txBody>
          <a:bodyPr lIns="45719" rIns="45719" anchor="ctr"/>
          <a:lstStyle/>
          <a:p>
            <a:pPr>
              <a:defRPr>
                <a:solidFill>
                  <a:srgbClr val="FFFFFF"/>
                </a:solidFill>
              </a:defRPr>
            </a:pPr>
          </a:p>
        </p:txBody>
      </p:sp>
      <p:sp>
        <p:nvSpPr>
          <p:cNvPr id="447" name="Prüfung"/>
          <p:cNvSpPr txBox="1"/>
          <p:nvPr/>
        </p:nvSpPr>
        <p:spPr>
          <a:xfrm>
            <a:off x="4954587" y="1073150"/>
            <a:ext cx="1430338" cy="4592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latin typeface="Comic Sans MS"/>
                <a:ea typeface="Comic Sans MS"/>
                <a:cs typeface="Comic Sans MS"/>
                <a:sym typeface="Comic Sans MS"/>
              </a:defRPr>
            </a:lvl1pPr>
          </a:lstStyle>
          <a:p>
            <a:pPr/>
            <a:r>
              <a:t>Prüfung</a:t>
            </a:r>
          </a:p>
        </p:txBody>
      </p:sp>
      <p:sp>
        <p:nvSpPr>
          <p:cNvPr id="448" name="aus Zulassung: Block I…"/>
          <p:cNvSpPr txBox="1"/>
          <p:nvPr/>
        </p:nvSpPr>
        <p:spPr>
          <a:xfrm>
            <a:off x="7448550" y="2143125"/>
            <a:ext cx="3240088" cy="878380"/>
          </a:xfrm>
          <a:prstGeom prst="rect">
            <a:avLst/>
          </a:prstGeom>
          <a:solidFill>
            <a:srgbClr val="FFCC66"/>
          </a:solidFill>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800">
                <a:solidFill>
                  <a:srgbClr val="001932"/>
                </a:solidFill>
                <a:latin typeface="Comic Sans MS"/>
                <a:ea typeface="Comic Sans MS"/>
                <a:cs typeface="Comic Sans MS"/>
                <a:sym typeface="Comic Sans MS"/>
              </a:defRPr>
            </a:pPr>
            <a:r>
              <a:t>aus Zulassung: Block I</a:t>
            </a:r>
          </a:p>
          <a:p>
            <a:pPr algn="ct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800">
                <a:solidFill>
                  <a:srgbClr val="001932"/>
                </a:solidFill>
                <a:latin typeface="Comic Sans MS"/>
                <a:ea typeface="Comic Sans MS"/>
                <a:cs typeface="Comic Sans MS"/>
                <a:sym typeface="Comic Sans MS"/>
              </a:defRPr>
            </a:pPr>
            <a:r>
              <a:t>200 bis 600</a:t>
            </a:r>
          </a:p>
        </p:txBody>
      </p:sp>
      <p:sp>
        <p:nvSpPr>
          <p:cNvPr id="449" name="aus Prüfung:100 bis 300"/>
          <p:cNvSpPr txBox="1"/>
          <p:nvPr/>
        </p:nvSpPr>
        <p:spPr>
          <a:xfrm>
            <a:off x="7448550" y="3136900"/>
            <a:ext cx="3240088" cy="421180"/>
          </a:xfrm>
          <a:prstGeom prst="rect">
            <a:avLst/>
          </a:prstGeom>
          <a:solidFill>
            <a:srgbClr val="CC3300"/>
          </a:solidFill>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800">
                <a:solidFill>
                  <a:srgbClr val="001932"/>
                </a:solidFill>
                <a:latin typeface="Comic Sans MS"/>
                <a:ea typeface="Comic Sans MS"/>
                <a:cs typeface="Comic Sans MS"/>
                <a:sym typeface="Comic Sans MS"/>
              </a:defRPr>
            </a:lvl1pPr>
          </a:lstStyle>
          <a:p>
            <a:pPr/>
            <a:r>
              <a:t>aus Prüfung:100 bis 300</a:t>
            </a:r>
          </a:p>
        </p:txBody>
      </p:sp>
      <p:sp>
        <p:nvSpPr>
          <p:cNvPr id="450" name="Gesamt-…"/>
          <p:cNvSpPr txBox="1"/>
          <p:nvPr/>
        </p:nvSpPr>
        <p:spPr>
          <a:xfrm>
            <a:off x="7448550" y="3717925"/>
            <a:ext cx="3240088" cy="1146755"/>
          </a:xfrm>
          <a:prstGeom prst="rect">
            <a:avLst/>
          </a:prstGeom>
          <a:gradFill>
            <a:gsLst>
              <a:gs pos="0">
                <a:srgbClr val="CC3300"/>
              </a:gs>
              <a:gs pos="100000">
                <a:srgbClr val="FFCC66"/>
              </a:gs>
            </a:gsLst>
            <a:lin ang="16200000"/>
          </a:gradFill>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800">
                <a:solidFill>
                  <a:srgbClr val="001932"/>
                </a:solidFill>
                <a:latin typeface="Comic Sans MS"/>
                <a:ea typeface="Comic Sans MS"/>
                <a:cs typeface="Comic Sans MS"/>
                <a:sym typeface="Comic Sans MS"/>
              </a:defRPr>
            </a:pPr>
            <a:r>
              <a:t>Gesamt-</a:t>
            </a:r>
          </a:p>
          <a:p>
            <a:pPr>
              <a:lnSpc>
                <a:spcPct val="40000"/>
              </a:lnSpc>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800">
                <a:solidFill>
                  <a:srgbClr val="001932"/>
                </a:solidFill>
                <a:latin typeface="Comic Sans MS"/>
                <a:ea typeface="Comic Sans MS"/>
                <a:cs typeface="Comic Sans MS"/>
                <a:sym typeface="Comic Sans MS"/>
              </a:defRPr>
            </a:pPr>
            <a:r>
              <a:t>Qualifikation:300 bis 900</a:t>
            </a:r>
          </a:p>
          <a:p>
            <a:pPr>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001932"/>
                </a:solidFill>
                <a:latin typeface="Symbol"/>
                <a:ea typeface="Symbol"/>
                <a:cs typeface="Symbol"/>
                <a:sym typeface="Symbol"/>
              </a:defRPr>
            </a:pPr>
            <a:r>
              <a:t>Æ</a:t>
            </a:r>
            <a:r>
              <a:rPr b="1">
                <a:latin typeface="Comic Sans MS"/>
                <a:ea typeface="Comic Sans MS"/>
                <a:cs typeface="Comic Sans MS"/>
                <a:sym typeface="Comic Sans MS"/>
              </a:rPr>
              <a:t>-Note: 4,0 bis 1,0</a:t>
            </a:r>
          </a:p>
        </p:txBody>
      </p:sp>
      <p:sp>
        <p:nvSpPr>
          <p:cNvPr id="451" name="Die Prüfung ist bestanden, wenn ……"/>
          <p:cNvSpPr txBox="1"/>
          <p:nvPr/>
        </p:nvSpPr>
        <p:spPr>
          <a:xfrm>
            <a:off x="1304925" y="5511800"/>
            <a:ext cx="7491413" cy="1839001"/>
          </a:xfrm>
          <a:prstGeom prst="rect">
            <a:avLst/>
          </a:prstGeom>
          <a:ln w="28440">
            <a:solidFill>
              <a:srgbClr val="FFFFFF"/>
            </a:solidFill>
            <a:miter/>
          </a:ln>
          <a:extLst>
            <a:ext uri="{C572A759-6A51-4108-AA02-DFA0A04FC94B}">
              <ma14:wrappingTextBoxFlag xmlns:ma14="http://schemas.microsoft.com/office/mac/drawingml/2011/main" val="1"/>
            </a:ext>
          </a:extLst>
        </p:spPr>
        <p:txBody>
          <a:bodyPr lIns="51839" tIns="51839" rIns="51839" bIns="51839">
            <a:spAutoFit/>
          </a:bodyPr>
          <a:lstStyle/>
          <a:p>
            <a:pPr>
              <a:lnSpc>
                <a:spcPct val="80000"/>
              </a:lnSpc>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000">
                <a:solidFill>
                  <a:srgbClr val="001932"/>
                </a:solidFill>
                <a:latin typeface="Comic Sans MS"/>
                <a:ea typeface="Comic Sans MS"/>
                <a:cs typeface="Comic Sans MS"/>
                <a:sym typeface="Comic Sans MS"/>
              </a:defRPr>
            </a:pPr>
            <a:r>
              <a:t>Die </a:t>
            </a:r>
            <a:r>
              <a:rPr sz="2300"/>
              <a:t>Prüfung</a:t>
            </a:r>
            <a:r>
              <a:t> ist bestanden, wenn …</a:t>
            </a:r>
          </a:p>
          <a:p>
            <a:pPr>
              <a:lnSpc>
                <a:spcPct val="80000"/>
              </a:lnSpc>
              <a:spcBef>
                <a:spcPts val="1200"/>
              </a:spcBef>
              <a:buClr>
                <a:srgbClr val="001932"/>
              </a:buClr>
              <a:buSzPct val="100000"/>
              <a:buFont typeface="Comic Sans MS"/>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1932"/>
                </a:solidFill>
                <a:latin typeface="Comic Sans MS"/>
                <a:ea typeface="Comic Sans MS"/>
                <a:cs typeface="Comic Sans MS"/>
                <a:sym typeface="Comic Sans MS"/>
              </a:defRPr>
            </a:pPr>
            <a:r>
              <a:t> insgesamt mind. </a:t>
            </a:r>
            <a:r>
              <a:rPr b="1"/>
              <a:t>100 Punkte</a:t>
            </a:r>
            <a:r>
              <a:t> erzielt werden.</a:t>
            </a:r>
          </a:p>
          <a:p>
            <a:pPr>
              <a:lnSpc>
                <a:spcPct val="80000"/>
              </a:lnSpc>
              <a:spcBef>
                <a:spcPts val="1200"/>
              </a:spcBef>
              <a:buClr>
                <a:srgbClr val="001932"/>
              </a:buClr>
              <a:buSzPct val="100000"/>
              <a:buFont typeface="Comic Sans MS"/>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1932"/>
                </a:solidFill>
                <a:latin typeface="Comic Sans MS"/>
                <a:ea typeface="Comic Sans MS"/>
                <a:cs typeface="Comic Sans MS"/>
                <a:sym typeface="Comic Sans MS"/>
              </a:defRPr>
            </a:pPr>
            <a:r>
              <a:t> in einem</a:t>
            </a:r>
            <a:r>
              <a:rPr b="1"/>
              <a:t> Lk</a:t>
            </a:r>
            <a:r>
              <a:t> und einem weiteren Fach mind.    </a:t>
            </a:r>
          </a:p>
          <a:p>
            <a:pPr>
              <a:lnSpc>
                <a:spcPct val="80000"/>
              </a:lnSpc>
              <a:spcBef>
                <a:spcPts val="12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1932"/>
                </a:solidFill>
                <a:latin typeface="Comic Sans MS"/>
                <a:ea typeface="Comic Sans MS"/>
                <a:cs typeface="Comic Sans MS"/>
                <a:sym typeface="Comic Sans MS"/>
              </a:defRPr>
            </a:pPr>
            <a:r>
              <a:t>  </a:t>
            </a:r>
            <a:r>
              <a:rPr b="1"/>
              <a:t>25 Punkte</a:t>
            </a:r>
            <a:r>
              <a:t> (20 P. bei bes. Lernleistung) erreicht werden</a:t>
            </a:r>
          </a:p>
        </p:txBody>
      </p:sp>
      <p:sp>
        <p:nvSpPr>
          <p:cNvPr id="452" name="Gesamt-Qualifikation…"/>
          <p:cNvSpPr txBox="1"/>
          <p:nvPr/>
        </p:nvSpPr>
        <p:spPr>
          <a:xfrm>
            <a:off x="7502525" y="1028152"/>
            <a:ext cx="3028950" cy="698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300">
                <a:solidFill>
                  <a:srgbClr val="001932"/>
                </a:solidFill>
                <a:latin typeface="Comic Sans MS"/>
                <a:ea typeface="Comic Sans MS"/>
                <a:cs typeface="Comic Sans MS"/>
                <a:sym typeface="Comic Sans MS"/>
              </a:defRPr>
            </a:pPr>
            <a:r>
              <a:t>Gesamt-Qualifikation</a:t>
            </a:r>
          </a:p>
          <a:p>
            <a:pPr algn="ctr">
              <a:lnSpc>
                <a:spcPct val="45000"/>
              </a:lnSpc>
              <a:tabLst>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1932"/>
                </a:solidFill>
                <a:latin typeface="Comic Sans MS"/>
                <a:ea typeface="Comic Sans MS"/>
                <a:cs typeface="Comic Sans MS"/>
                <a:sym typeface="Comic Sans MS"/>
              </a:defRPr>
            </a:pPr>
            <a:r>
              <a:t>(in Punkten)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4" name="image.png" descr="image.png"/>
          <p:cNvPicPr>
            <a:picLocks noChangeAspect="1"/>
          </p:cNvPicPr>
          <p:nvPr/>
        </p:nvPicPr>
        <p:blipFill>
          <a:blip r:embed="rId2">
            <a:extLst/>
          </a:blip>
          <a:stretch>
            <a:fillRect/>
          </a:stretch>
        </p:blipFill>
        <p:spPr>
          <a:xfrm>
            <a:off x="1425575" y="1706562"/>
            <a:ext cx="9085263" cy="5605463"/>
          </a:xfrm>
          <a:prstGeom prst="rect">
            <a:avLst/>
          </a:prstGeom>
          <a:ln w="12700">
            <a:miter lim="400000"/>
          </a:ln>
        </p:spPr>
      </p:pic>
      <p:sp>
        <p:nvSpPr>
          <p:cNvPr id="455" name="Tabelle zur Errechnung der Abiturdurchschnittsnote…"/>
          <p:cNvSpPr txBox="1"/>
          <p:nvPr/>
        </p:nvSpPr>
        <p:spPr>
          <a:xfrm>
            <a:off x="1336675" y="282575"/>
            <a:ext cx="9351963" cy="127208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spcBef>
                <a:spcPts val="16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700">
                <a:solidFill>
                  <a:srgbClr val="FFFFFF"/>
                </a:solidFill>
                <a:latin typeface="Comic Sans MS"/>
                <a:ea typeface="Comic Sans MS"/>
                <a:cs typeface="Comic Sans MS"/>
                <a:sym typeface="Comic Sans MS"/>
              </a:defRPr>
            </a:pPr>
            <a:r>
              <a:t>Tabelle zur Errechnung der Abiturdurchschnittsnote</a:t>
            </a:r>
          </a:p>
          <a:p>
            <a:pPr algn="ctr">
              <a:spcBef>
                <a:spcPts val="16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700">
                <a:solidFill>
                  <a:srgbClr val="FFFFFF"/>
                </a:solidFill>
                <a:latin typeface="Comic Sans MS"/>
                <a:ea typeface="Comic Sans MS"/>
                <a:cs typeface="Comic Sans MS"/>
                <a:sym typeface="Comic Sans MS"/>
              </a:defRPr>
            </a:pPr>
            <a:r>
              <a:t>N = 5 2/3 - P/180</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7" name="image.png" descr="image.png"/>
          <p:cNvPicPr>
            <a:picLocks noChangeAspect="1"/>
          </p:cNvPicPr>
          <p:nvPr/>
        </p:nvPicPr>
        <p:blipFill>
          <a:blip r:embed="rId2">
            <a:extLst/>
          </a:blip>
          <a:stretch>
            <a:fillRect/>
          </a:stretch>
        </p:blipFill>
        <p:spPr>
          <a:xfrm>
            <a:off x="-71438" y="0"/>
            <a:ext cx="10760076" cy="74342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B2B2B2"/>
        </a:solidFill>
      </p:bgPr>
    </p:bg>
    <p:spTree>
      <p:nvGrpSpPr>
        <p:cNvPr id="1" name=""/>
        <p:cNvGrpSpPr/>
        <p:nvPr/>
      </p:nvGrpSpPr>
      <p:grpSpPr>
        <a:xfrm>
          <a:off x="0" y="0"/>
          <a:ext cx="0" cy="0"/>
          <a:chOff x="0" y="0"/>
          <a:chExt cx="0" cy="0"/>
        </a:xfrm>
      </p:grpSpPr>
      <p:sp>
        <p:nvSpPr>
          <p:cNvPr id="459" name="Besondere Lernleistung"/>
          <p:cNvSpPr txBox="1"/>
          <p:nvPr/>
        </p:nvSpPr>
        <p:spPr>
          <a:xfrm>
            <a:off x="2582862" y="361950"/>
            <a:ext cx="6591301" cy="719720"/>
          </a:xfrm>
          <a:prstGeom prst="rect">
            <a:avLst/>
          </a:prstGeom>
          <a:solidFill>
            <a:srgbClr val="CC3300"/>
          </a:solidFill>
          <a:ln w="57240">
            <a:solidFill>
              <a:srgbClr val="FFFFFF"/>
            </a:solidFill>
            <a:miter/>
          </a:ln>
          <a:extLst>
            <a:ext uri="{C572A759-6A51-4108-AA02-DFA0A04FC94B}">
              <ma14:wrappingTextBoxFlag xmlns:ma14="http://schemas.microsoft.com/office/mac/drawingml/2011/main" val="1"/>
            </a:ext>
          </a:extLst>
        </p:spPr>
        <p:txBody>
          <a:bodyPr lIns="51839" tIns="51839" rIns="51839" bIns="51839">
            <a:spAutoFit/>
          </a:bodyPr>
          <a:lstStyle>
            <a:lvl1pPr algn="ctr">
              <a:spcBef>
                <a:spcPts val="20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200">
                <a:solidFill>
                  <a:srgbClr val="001932"/>
                </a:solidFill>
                <a:latin typeface="Comic Sans MS"/>
                <a:ea typeface="Comic Sans MS"/>
                <a:cs typeface="Comic Sans MS"/>
                <a:sym typeface="Comic Sans MS"/>
              </a:defRPr>
            </a:lvl1pPr>
          </a:lstStyle>
          <a:p>
            <a:pPr/>
            <a:r>
              <a:t>Besondere Lernleistung</a:t>
            </a:r>
          </a:p>
        </p:txBody>
      </p:sp>
      <p:sp>
        <p:nvSpPr>
          <p:cNvPr id="460" name="Von den Ländern geförderter Wettbewerb"/>
          <p:cNvSpPr txBox="1"/>
          <p:nvPr/>
        </p:nvSpPr>
        <p:spPr>
          <a:xfrm>
            <a:off x="1425575" y="1847850"/>
            <a:ext cx="3206750" cy="1386440"/>
          </a:xfrm>
          <a:prstGeom prst="rect">
            <a:avLst/>
          </a:prstGeom>
          <a:solidFill>
            <a:srgbClr val="FAD878"/>
          </a:solidFill>
          <a:ln w="38160">
            <a:solidFill>
              <a:srgbClr val="FFFFFF"/>
            </a:solidFill>
            <a:miter/>
          </a:ln>
          <a:extLst>
            <a:ext uri="{C572A759-6A51-4108-AA02-DFA0A04FC94B}">
              <ma14:wrappingTextBoxFlag xmlns:ma14="http://schemas.microsoft.com/office/mac/drawingml/2011/main" val="1"/>
            </a:ext>
          </a:extLst>
        </p:spPr>
        <p:txBody>
          <a:bodyPr lIns="51839" tIns="51839" rIns="51839" bIns="51839">
            <a:spAutoFit/>
          </a:bodyPr>
          <a:lstStyle>
            <a:lvl1pPr>
              <a:lnSpc>
                <a:spcPct val="90000"/>
              </a:lnSpc>
              <a:spcBef>
                <a:spcPts val="1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500">
                <a:solidFill>
                  <a:srgbClr val="001932"/>
                </a:solidFill>
                <a:latin typeface="Comic Sans MS"/>
                <a:ea typeface="Comic Sans MS"/>
                <a:cs typeface="Comic Sans MS"/>
                <a:sym typeface="Comic Sans MS"/>
              </a:defRPr>
            </a:lvl1pPr>
          </a:lstStyle>
          <a:p>
            <a:pPr/>
            <a:r>
              <a:t>Von den Ländern geförderter Wettbewerb</a:t>
            </a:r>
          </a:p>
        </p:txBody>
      </p:sp>
      <p:sp>
        <p:nvSpPr>
          <p:cNvPr id="461" name="Umfassendes fachliches oder fächer-übergreifendes Projekt"/>
          <p:cNvSpPr txBox="1"/>
          <p:nvPr/>
        </p:nvSpPr>
        <p:spPr>
          <a:xfrm>
            <a:off x="6009745" y="1904997"/>
            <a:ext cx="4097339" cy="1117201"/>
          </a:xfrm>
          <a:prstGeom prst="rect">
            <a:avLst/>
          </a:prstGeom>
          <a:solidFill>
            <a:srgbClr val="FAD878"/>
          </a:solidFill>
          <a:ln w="38160">
            <a:solidFill>
              <a:srgbClr val="FFFFFF"/>
            </a:solidFill>
            <a:miter/>
          </a:ln>
          <a:extLst>
            <a:ext uri="{C572A759-6A51-4108-AA02-DFA0A04FC94B}">
              <ma14:wrappingTextBoxFlag xmlns:ma14="http://schemas.microsoft.com/office/mac/drawingml/2011/main" val="1"/>
            </a:ext>
          </a:extLst>
        </p:spPr>
        <p:txBody>
          <a:bodyPr lIns="51839" tIns="51839" rIns="51839" bIns="51839">
            <a:spAutoFit/>
          </a:bodyPr>
          <a:lstStyle>
            <a:lvl1pPr>
              <a:lnSpc>
                <a:spcPct val="70000"/>
              </a:lnSpc>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1932"/>
                </a:solidFill>
                <a:latin typeface="Comic Sans MS"/>
                <a:ea typeface="Comic Sans MS"/>
                <a:cs typeface="Comic Sans MS"/>
                <a:sym typeface="Comic Sans MS"/>
              </a:defRPr>
            </a:lvl1pPr>
          </a:lstStyle>
          <a:p>
            <a:pPr/>
            <a:r>
              <a:t>Umfassendes fachliches oder fächer-übergreifendes Projekt</a:t>
            </a:r>
          </a:p>
        </p:txBody>
      </p:sp>
      <p:sp>
        <p:nvSpPr>
          <p:cNvPr id="462" name="Am Ende der Jgst. Q1 anzeigen"/>
          <p:cNvSpPr txBox="1"/>
          <p:nvPr/>
        </p:nvSpPr>
        <p:spPr>
          <a:xfrm>
            <a:off x="3206750" y="3582987"/>
            <a:ext cx="4899025" cy="482814"/>
          </a:xfrm>
          <a:prstGeom prst="rect">
            <a:avLst/>
          </a:prstGeom>
          <a:solidFill>
            <a:srgbClr val="99CCFF"/>
          </a:solidFill>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700">
                <a:solidFill>
                  <a:srgbClr val="001932"/>
                </a:solidFill>
              </a:defRPr>
            </a:lvl1pPr>
          </a:lstStyle>
          <a:p>
            <a:pPr/>
            <a:r>
              <a:t>Am Ende der Jgst. Q1 anzeigen</a:t>
            </a:r>
          </a:p>
        </p:txBody>
      </p:sp>
      <p:sp>
        <p:nvSpPr>
          <p:cNvPr id="463" name="Schulleiterin entscheidet in Absprache mit der Fachlehrkraft"/>
          <p:cNvSpPr txBox="1"/>
          <p:nvPr/>
        </p:nvSpPr>
        <p:spPr>
          <a:xfrm>
            <a:off x="1605591" y="4325937"/>
            <a:ext cx="8117218" cy="430832"/>
          </a:xfrm>
          <a:prstGeom prst="rect">
            <a:avLst/>
          </a:prstGeom>
          <a:ln w="9360">
            <a:solidFill>
              <a:srgbClr val="FEF0CA"/>
            </a:solidFill>
            <a:miter/>
          </a:ln>
          <a:extLst>
            <a:ext uri="{C572A759-6A51-4108-AA02-DFA0A04FC94B}">
              <ma14:wrappingTextBoxFlag xmlns:ma14="http://schemas.microsoft.com/office/mac/drawingml/2011/main" val="1"/>
            </a:ext>
          </a:extLst>
        </p:spPr>
        <p:txBody>
          <a:bodyPr lIns="51839" tIns="51839" rIns="51839" bIns="51839">
            <a:spAutoFit/>
          </a:bodyPr>
          <a:lstStyle>
            <a:lvl1pPr algn="ct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1932"/>
                </a:solidFill>
              </a:defRPr>
            </a:lvl1pPr>
          </a:lstStyle>
          <a:p>
            <a:pPr/>
            <a:r>
              <a:t>Schulleiterin entscheidet in Absprache mit der Fachlehrkraft</a:t>
            </a:r>
          </a:p>
        </p:txBody>
      </p:sp>
      <p:sp>
        <p:nvSpPr>
          <p:cNvPr id="464" name="Rücktrittsmöglichkeit bis zur Zulassung zur Abiturprüfung"/>
          <p:cNvSpPr txBox="1"/>
          <p:nvPr/>
        </p:nvSpPr>
        <p:spPr>
          <a:xfrm>
            <a:off x="1336675" y="5235575"/>
            <a:ext cx="8816975" cy="495414"/>
          </a:xfrm>
          <a:prstGeom prst="rect">
            <a:avLst/>
          </a:prstGeom>
          <a:solidFill>
            <a:srgbClr val="FEF0CA"/>
          </a:solidFill>
          <a:ln w="12600">
            <a:solidFill>
              <a:srgbClr val="CCFFFF"/>
            </a:solidFill>
            <a:miter/>
          </a:ln>
          <a:extLst>
            <a:ext uri="{C572A759-6A51-4108-AA02-DFA0A04FC94B}">
              <ma14:wrappingTextBoxFlag xmlns:ma14="http://schemas.microsoft.com/office/mac/drawingml/2011/main" val="1"/>
            </a:ext>
          </a:extLst>
        </p:spPr>
        <p:txBody>
          <a:bodyPr lIns="51839" tIns="51839" rIns="51839" bIns="51839">
            <a:spAutoFit/>
          </a:bodyPr>
          <a:lstStyle>
            <a:lvl1pPr>
              <a:spcBef>
                <a:spcPts val="1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700">
                <a:solidFill>
                  <a:srgbClr val="001932"/>
                </a:solidFill>
              </a:defRPr>
            </a:lvl1pPr>
          </a:lstStyle>
          <a:p>
            <a:pPr/>
            <a:r>
              <a:t>Rücktrittsmöglichkeit bis zur Zulassung zur Abiturprüfung</a:t>
            </a:r>
          </a:p>
        </p:txBody>
      </p:sp>
      <p:sp>
        <p:nvSpPr>
          <p:cNvPr id="465" name="Ca. 30 min. Kolloquium"/>
          <p:cNvSpPr txBox="1"/>
          <p:nvPr/>
        </p:nvSpPr>
        <p:spPr>
          <a:xfrm>
            <a:off x="1336675" y="5864225"/>
            <a:ext cx="3206750" cy="478712"/>
          </a:xfrm>
          <a:prstGeom prst="rect">
            <a:avLst/>
          </a:prstGeom>
          <a:ln w="57240">
            <a:solidFill>
              <a:srgbClr val="FFFFFF"/>
            </a:solidFill>
            <a:miter/>
          </a:ln>
          <a:extLst>
            <a:ext uri="{C572A759-6A51-4108-AA02-DFA0A04FC94B}">
              <ma14:wrappingTextBoxFlag xmlns:ma14="http://schemas.microsoft.com/office/mac/drawingml/2011/main" val="1"/>
            </a:ext>
          </a:extLst>
        </p:spPr>
        <p:txBody>
          <a:bodyPr lIns="51839" tIns="51839" rIns="51839" bIns="51839">
            <a:spAutoFit/>
          </a:bodyPr>
          <a:lstStyle>
            <a:lvl1pP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1932"/>
                </a:solidFill>
              </a:defRPr>
            </a:lvl1pPr>
          </a:lstStyle>
          <a:p>
            <a:pPr/>
            <a:r>
              <a:t>Ca. 30 min. Kolloquium</a:t>
            </a:r>
          </a:p>
        </p:txBody>
      </p:sp>
      <p:sp>
        <p:nvSpPr>
          <p:cNvPr id="466" name="15 Pkt erreichbar / 4-fache Wertung"/>
          <p:cNvSpPr txBox="1"/>
          <p:nvPr/>
        </p:nvSpPr>
        <p:spPr>
          <a:xfrm>
            <a:off x="5254625" y="5895975"/>
            <a:ext cx="4899025" cy="478712"/>
          </a:xfrm>
          <a:prstGeom prst="rect">
            <a:avLst/>
          </a:prstGeom>
          <a:ln w="57240">
            <a:solidFill>
              <a:srgbClr val="FFFFFF"/>
            </a:solidFill>
            <a:miter/>
          </a:ln>
          <a:extLst>
            <a:ext uri="{C572A759-6A51-4108-AA02-DFA0A04FC94B}">
              <ma14:wrappingTextBoxFlag xmlns:ma14="http://schemas.microsoft.com/office/mac/drawingml/2011/main" val="1"/>
            </a:ext>
          </a:extLst>
        </p:spPr>
        <p:txBody>
          <a:bodyPr lIns="51839" tIns="51839" rIns="51839" bIns="51839">
            <a:spAutoFit/>
          </a:bodyPr>
          <a:lstStyle>
            <a:lvl1pP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1932"/>
                </a:solidFill>
              </a:defRPr>
            </a:lvl1pPr>
          </a:lstStyle>
          <a:p>
            <a:pPr/>
            <a:r>
              <a:t>15 Pkt erreichbar / 4-fache Wertung</a:t>
            </a:r>
          </a:p>
        </p:txBody>
      </p:sp>
      <p:sp>
        <p:nvSpPr>
          <p:cNvPr id="467" name="Anderen Abi-Fächer 4-fache Wertung"/>
          <p:cNvSpPr txBox="1"/>
          <p:nvPr/>
        </p:nvSpPr>
        <p:spPr>
          <a:xfrm>
            <a:off x="5254625" y="6526212"/>
            <a:ext cx="4899025" cy="478712"/>
          </a:xfrm>
          <a:prstGeom prst="rect">
            <a:avLst/>
          </a:prstGeom>
          <a:ln w="57240">
            <a:solidFill>
              <a:srgbClr val="FFFFFF"/>
            </a:solidFill>
            <a:miter/>
          </a:ln>
          <a:extLst>
            <a:ext uri="{C572A759-6A51-4108-AA02-DFA0A04FC94B}">
              <ma14:wrappingTextBoxFlag xmlns:ma14="http://schemas.microsoft.com/office/mac/drawingml/2011/main" val="1"/>
            </a:ext>
          </a:extLst>
        </p:spPr>
        <p:txBody>
          <a:bodyPr lIns="51839" tIns="51839" rIns="51839" bIns="51839">
            <a:spAutoFit/>
          </a:bodyPr>
          <a:lstStyle>
            <a:lvl1pPr>
              <a:spcBef>
                <a:spcPts val="14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300">
                <a:solidFill>
                  <a:srgbClr val="001932"/>
                </a:solidFill>
              </a:defRPr>
            </a:lvl1pPr>
          </a:lstStyle>
          <a:p>
            <a:pPr/>
            <a:r>
              <a:t>Anderen Abi-Fächer 4-fache Wertung</a:t>
            </a:r>
          </a:p>
        </p:txBody>
      </p:sp>
      <p:sp>
        <p:nvSpPr>
          <p:cNvPr id="468" name="Linie"/>
          <p:cNvSpPr/>
          <p:nvPr/>
        </p:nvSpPr>
        <p:spPr>
          <a:xfrm flipH="1">
            <a:off x="3117850" y="1104900"/>
            <a:ext cx="1603016" cy="660041"/>
          </a:xfrm>
          <a:prstGeom prst="line">
            <a:avLst/>
          </a:prstGeom>
          <a:ln w="38160">
            <a:solidFill>
              <a:srgbClr val="01B0FF"/>
            </a:solidFill>
            <a:miter/>
            <a:tailEnd type="triangle"/>
          </a:ln>
        </p:spPr>
        <p:txBody>
          <a:bodyPr lIns="45719" rIns="45719"/>
          <a:lstStyle/>
          <a:p>
            <a:pPr/>
          </a:p>
        </p:txBody>
      </p:sp>
      <p:sp>
        <p:nvSpPr>
          <p:cNvPr id="469" name="Linie"/>
          <p:cNvSpPr/>
          <p:nvPr/>
        </p:nvSpPr>
        <p:spPr>
          <a:xfrm>
            <a:off x="6502400" y="1104899"/>
            <a:ext cx="1425215" cy="742592"/>
          </a:xfrm>
          <a:prstGeom prst="line">
            <a:avLst/>
          </a:prstGeom>
          <a:ln w="38160">
            <a:solidFill>
              <a:srgbClr val="01B0FF"/>
            </a:solidFill>
            <a:miter/>
            <a:tailEnd type="triangle"/>
          </a:ln>
        </p:spPr>
        <p:txBody>
          <a:bodyPr lIns="45719" rIns="45719"/>
          <a:lstStyle/>
          <a:p>
            <a:pPr/>
          </a:p>
        </p:txBody>
      </p:sp>
      <p:sp>
        <p:nvSpPr>
          <p:cNvPr id="470" name="Linie"/>
          <p:cNvSpPr/>
          <p:nvPr/>
        </p:nvSpPr>
        <p:spPr>
          <a:xfrm>
            <a:off x="3117849" y="3170237"/>
            <a:ext cx="1068029" cy="412391"/>
          </a:xfrm>
          <a:prstGeom prst="line">
            <a:avLst/>
          </a:prstGeom>
          <a:ln w="38160">
            <a:solidFill>
              <a:srgbClr val="0000FF"/>
            </a:solidFill>
            <a:miter/>
            <a:tailEnd type="triangle"/>
          </a:ln>
        </p:spPr>
        <p:txBody>
          <a:bodyPr lIns="45719" rIns="45719"/>
          <a:lstStyle/>
          <a:p>
            <a:pPr/>
          </a:p>
        </p:txBody>
      </p:sp>
      <p:sp>
        <p:nvSpPr>
          <p:cNvPr id="471" name="Linie"/>
          <p:cNvSpPr/>
          <p:nvPr/>
        </p:nvSpPr>
        <p:spPr>
          <a:xfrm flipH="1">
            <a:off x="6769100" y="3087687"/>
            <a:ext cx="1069616" cy="494941"/>
          </a:xfrm>
          <a:prstGeom prst="line">
            <a:avLst/>
          </a:prstGeom>
          <a:ln w="38160">
            <a:solidFill>
              <a:srgbClr val="0000FF"/>
            </a:solidFill>
            <a:miter/>
            <a:tailEnd type="triangle"/>
          </a:ln>
        </p:spPr>
        <p:txBody>
          <a:bodyPr lIns="45719" rIns="45719"/>
          <a:lstStyle/>
          <a:p>
            <a:pPr/>
          </a:p>
        </p:txBody>
      </p:sp>
      <p:sp>
        <p:nvSpPr>
          <p:cNvPr id="472" name="Linie"/>
          <p:cNvSpPr/>
          <p:nvPr/>
        </p:nvSpPr>
        <p:spPr>
          <a:xfrm>
            <a:off x="5434012" y="3986995"/>
            <a:ext cx="1" cy="298406"/>
          </a:xfrm>
          <a:prstGeom prst="line">
            <a:avLst/>
          </a:prstGeom>
          <a:ln w="76320">
            <a:solidFill>
              <a:srgbClr val="FFFFFF"/>
            </a:solidFill>
            <a:miter/>
            <a:tailEnd type="triangle"/>
          </a:ln>
        </p:spPr>
        <p:txBody>
          <a:bodyPr lIns="45719" rIns="45719"/>
          <a:lstStyle/>
          <a:p>
            <a:pPr/>
          </a:p>
        </p:txBody>
      </p:sp>
      <p:sp>
        <p:nvSpPr>
          <p:cNvPr id="473" name="Linie"/>
          <p:cNvSpPr/>
          <p:nvPr/>
        </p:nvSpPr>
        <p:spPr>
          <a:xfrm>
            <a:off x="5434012" y="4783684"/>
            <a:ext cx="1" cy="428222"/>
          </a:xfrm>
          <a:prstGeom prst="line">
            <a:avLst/>
          </a:prstGeom>
          <a:ln w="38160">
            <a:solidFill>
              <a:srgbClr val="FFFFFF"/>
            </a:solidFill>
            <a:miter/>
            <a:headEnd type="oval"/>
            <a:tailEnd type="triangle"/>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468"/>
                                        </p:tgtEl>
                                        <p:attrNameLst>
                                          <p:attrName>style.visibility</p:attrName>
                                        </p:attrNameLst>
                                      </p:cBhvr>
                                      <p:to>
                                        <p:strVal val="visible"/>
                                      </p:to>
                                    </p:set>
                                    <p:anim calcmode="lin" valueType="num">
                                      <p:cBhvr>
                                        <p:cTn id="7" dur="500" fill="hold"/>
                                        <p:tgtEl>
                                          <p:spTgt spid="468"/>
                                        </p:tgtEl>
                                        <p:attrNameLst>
                                          <p:attrName>ppt_x</p:attrName>
                                        </p:attrNameLst>
                                      </p:cBhvr>
                                      <p:tavLst>
                                        <p:tav tm="0">
                                          <p:val>
                                            <p:strVal val="#ppt_x"/>
                                          </p:val>
                                        </p:tav>
                                        <p:tav tm="100000">
                                          <p:val>
                                            <p:strVal val="#ppt_x"/>
                                          </p:val>
                                        </p:tav>
                                      </p:tavLst>
                                    </p:anim>
                                    <p:anim calcmode="lin" valueType="num">
                                      <p:cBhvr>
                                        <p:cTn id="8" dur="500" fill="hold"/>
                                        <p:tgtEl>
                                          <p:spTgt spid="46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460"/>
                                        </p:tgtEl>
                                        <p:attrNameLst>
                                          <p:attrName>style.visibility</p:attrName>
                                        </p:attrNameLst>
                                      </p:cBhvr>
                                      <p:to>
                                        <p:strVal val="visible"/>
                                      </p:to>
                                    </p:set>
                                    <p:anim calcmode="lin" valueType="num">
                                      <p:cBhvr>
                                        <p:cTn id="13" dur="500" fill="hold"/>
                                        <p:tgtEl>
                                          <p:spTgt spid="460"/>
                                        </p:tgtEl>
                                        <p:attrNameLst>
                                          <p:attrName>ppt_x</p:attrName>
                                        </p:attrNameLst>
                                      </p:cBhvr>
                                      <p:tavLst>
                                        <p:tav tm="0">
                                          <p:val>
                                            <p:strVal val="0-#ppt_w/2"/>
                                          </p:val>
                                        </p:tav>
                                        <p:tav tm="100000">
                                          <p:val>
                                            <p:strVal val="#ppt_x"/>
                                          </p:val>
                                        </p:tav>
                                      </p:tavLst>
                                    </p:anim>
                                    <p:anim calcmode="lin" valueType="num">
                                      <p:cBhvr>
                                        <p:cTn id="14" dur="500" fill="hold"/>
                                        <p:tgtEl>
                                          <p:spTgt spid="46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3" fill="hold">
                                  <p:stCondLst>
                                    <p:cond delay="0"/>
                                  </p:stCondLst>
                                  <p:iterate type="el" backwards="0">
                                    <p:tmAbs val="0"/>
                                  </p:iterate>
                                  <p:childTnLst>
                                    <p:set>
                                      <p:cBhvr>
                                        <p:cTn id="18" fill="hold"/>
                                        <p:tgtEl>
                                          <p:spTgt spid="469"/>
                                        </p:tgtEl>
                                        <p:attrNameLst>
                                          <p:attrName>style.visibility</p:attrName>
                                        </p:attrNameLst>
                                      </p:cBhvr>
                                      <p:to>
                                        <p:strVal val="visible"/>
                                      </p:to>
                                    </p:set>
                                    <p:anim calcmode="lin" valueType="num">
                                      <p:cBhvr>
                                        <p:cTn id="19" dur="500" fill="hold"/>
                                        <p:tgtEl>
                                          <p:spTgt spid="469"/>
                                        </p:tgtEl>
                                        <p:attrNameLst>
                                          <p:attrName>ppt_x</p:attrName>
                                        </p:attrNameLst>
                                      </p:cBhvr>
                                      <p:tavLst>
                                        <p:tav tm="0">
                                          <p:val>
                                            <p:strVal val="#ppt_x"/>
                                          </p:val>
                                        </p:tav>
                                        <p:tav tm="100000">
                                          <p:val>
                                            <p:strVal val="#ppt_x"/>
                                          </p:val>
                                        </p:tav>
                                      </p:tavLst>
                                    </p:anim>
                                    <p:anim calcmode="lin" valueType="num">
                                      <p:cBhvr>
                                        <p:cTn id="20" dur="500" fill="hold"/>
                                        <p:tgtEl>
                                          <p:spTgt spid="46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2" presetID="2" grpId="4" fill="hold">
                                  <p:stCondLst>
                                    <p:cond delay="0"/>
                                  </p:stCondLst>
                                  <p:iterate type="el" backwards="0">
                                    <p:tmAbs val="0"/>
                                  </p:iterate>
                                  <p:childTnLst>
                                    <p:set>
                                      <p:cBhvr>
                                        <p:cTn id="24" fill="hold"/>
                                        <p:tgtEl>
                                          <p:spTgt spid="461"/>
                                        </p:tgtEl>
                                        <p:attrNameLst>
                                          <p:attrName>style.visibility</p:attrName>
                                        </p:attrNameLst>
                                      </p:cBhvr>
                                      <p:to>
                                        <p:strVal val="visible"/>
                                      </p:to>
                                    </p:set>
                                    <p:anim calcmode="lin" valueType="num">
                                      <p:cBhvr>
                                        <p:cTn id="25" dur="500" fill="hold"/>
                                        <p:tgtEl>
                                          <p:spTgt spid="461"/>
                                        </p:tgtEl>
                                        <p:attrNameLst>
                                          <p:attrName>ppt_x</p:attrName>
                                        </p:attrNameLst>
                                      </p:cBhvr>
                                      <p:tavLst>
                                        <p:tav tm="0">
                                          <p:val>
                                            <p:strVal val="1+#ppt_w/2"/>
                                          </p:val>
                                        </p:tav>
                                        <p:tav tm="100000">
                                          <p:val>
                                            <p:strVal val="#ppt_x"/>
                                          </p:val>
                                        </p:tav>
                                      </p:tavLst>
                                    </p:anim>
                                    <p:anim calcmode="lin" valueType="num">
                                      <p:cBhvr>
                                        <p:cTn id="26" dur="500" fill="hold"/>
                                        <p:tgtEl>
                                          <p:spTgt spid="46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 presetID="2" grpId="5" fill="hold">
                                  <p:stCondLst>
                                    <p:cond delay="0"/>
                                  </p:stCondLst>
                                  <p:iterate type="el" backwards="0">
                                    <p:tmAbs val="0"/>
                                  </p:iterate>
                                  <p:childTnLst>
                                    <p:set>
                                      <p:cBhvr>
                                        <p:cTn id="30" fill="hold"/>
                                        <p:tgtEl>
                                          <p:spTgt spid="470"/>
                                        </p:tgtEl>
                                        <p:attrNameLst>
                                          <p:attrName>style.visibility</p:attrName>
                                        </p:attrNameLst>
                                      </p:cBhvr>
                                      <p:to>
                                        <p:strVal val="visible"/>
                                      </p:to>
                                    </p:set>
                                    <p:anim calcmode="lin" valueType="num">
                                      <p:cBhvr>
                                        <p:cTn id="31" dur="500" fill="hold"/>
                                        <p:tgtEl>
                                          <p:spTgt spid="470"/>
                                        </p:tgtEl>
                                        <p:attrNameLst>
                                          <p:attrName>ppt_x</p:attrName>
                                        </p:attrNameLst>
                                      </p:cBhvr>
                                      <p:tavLst>
                                        <p:tav tm="0">
                                          <p:val>
                                            <p:strVal val="#ppt_x"/>
                                          </p:val>
                                        </p:tav>
                                        <p:tav tm="100000">
                                          <p:val>
                                            <p:strVal val="#ppt_x"/>
                                          </p:val>
                                        </p:tav>
                                      </p:tavLst>
                                    </p:anim>
                                    <p:anim calcmode="lin" valueType="num">
                                      <p:cBhvr>
                                        <p:cTn id="32" dur="500" fill="hold"/>
                                        <p:tgtEl>
                                          <p:spTgt spid="47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 presetID="2" grpId="6" fill="hold">
                                  <p:stCondLst>
                                    <p:cond delay="0"/>
                                  </p:stCondLst>
                                  <p:iterate type="el" backwards="0">
                                    <p:tmAbs val="0"/>
                                  </p:iterate>
                                  <p:childTnLst>
                                    <p:set>
                                      <p:cBhvr>
                                        <p:cTn id="36" fill="hold"/>
                                        <p:tgtEl>
                                          <p:spTgt spid="471"/>
                                        </p:tgtEl>
                                        <p:attrNameLst>
                                          <p:attrName>style.visibility</p:attrName>
                                        </p:attrNameLst>
                                      </p:cBhvr>
                                      <p:to>
                                        <p:strVal val="visible"/>
                                      </p:to>
                                    </p:set>
                                    <p:anim calcmode="lin" valueType="num">
                                      <p:cBhvr>
                                        <p:cTn id="37" dur="500" fill="hold"/>
                                        <p:tgtEl>
                                          <p:spTgt spid="471"/>
                                        </p:tgtEl>
                                        <p:attrNameLst>
                                          <p:attrName>ppt_x</p:attrName>
                                        </p:attrNameLst>
                                      </p:cBhvr>
                                      <p:tavLst>
                                        <p:tav tm="0">
                                          <p:val>
                                            <p:strVal val="#ppt_x"/>
                                          </p:val>
                                        </p:tav>
                                        <p:tav tm="100000">
                                          <p:val>
                                            <p:strVal val="#ppt_x"/>
                                          </p:val>
                                        </p:tav>
                                      </p:tavLst>
                                    </p:anim>
                                    <p:anim calcmode="lin" valueType="num">
                                      <p:cBhvr>
                                        <p:cTn id="38" dur="500" fill="hold"/>
                                        <p:tgtEl>
                                          <p:spTgt spid="471"/>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1" presetID="22" grpId="7" fill="hold">
                                  <p:stCondLst>
                                    <p:cond delay="0"/>
                                  </p:stCondLst>
                                  <p:iterate type="el" backwards="0">
                                    <p:tmAbs val="0"/>
                                  </p:iterate>
                                  <p:childTnLst>
                                    <p:set>
                                      <p:cBhvr>
                                        <p:cTn id="42" fill="hold"/>
                                        <p:tgtEl>
                                          <p:spTgt spid="462"/>
                                        </p:tgtEl>
                                        <p:attrNameLst>
                                          <p:attrName>style.visibility</p:attrName>
                                        </p:attrNameLst>
                                      </p:cBhvr>
                                      <p:to>
                                        <p:strVal val="visible"/>
                                      </p:to>
                                    </p:set>
                                    <p:animEffect filter="wipe(up)" transition="in">
                                      <p:cBhvr>
                                        <p:cTn id="43" dur="500"/>
                                        <p:tgtEl>
                                          <p:spTgt spid="462"/>
                                        </p:tgtEl>
                                      </p:cBhvr>
                                    </p:animEffec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8" fill="hold">
                                  <p:stCondLst>
                                    <p:cond delay="0"/>
                                  </p:stCondLst>
                                  <p:iterate type="el" backwards="0">
                                    <p:tmAbs val="0"/>
                                  </p:iterate>
                                  <p:childTnLst>
                                    <p:set>
                                      <p:cBhvr>
                                        <p:cTn id="47" fill="hold"/>
                                        <p:tgtEl>
                                          <p:spTgt spid="47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1" presetID="22" grpId="9" fill="hold">
                                  <p:stCondLst>
                                    <p:cond delay="0"/>
                                  </p:stCondLst>
                                  <p:iterate type="el" backwards="0">
                                    <p:tmAbs val="0"/>
                                  </p:iterate>
                                  <p:childTnLst>
                                    <p:set>
                                      <p:cBhvr>
                                        <p:cTn id="51" fill="hold"/>
                                        <p:tgtEl>
                                          <p:spTgt spid="463"/>
                                        </p:tgtEl>
                                        <p:attrNameLst>
                                          <p:attrName>style.visibility</p:attrName>
                                        </p:attrNameLst>
                                      </p:cBhvr>
                                      <p:to>
                                        <p:strVal val="visible"/>
                                      </p:to>
                                    </p:set>
                                    <p:animEffect filter="wipe(up)" transition="in">
                                      <p:cBhvr>
                                        <p:cTn id="52" dur="500"/>
                                        <p:tgtEl>
                                          <p:spTgt spid="463"/>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1" presetID="2" grpId="10" fill="hold">
                                  <p:stCondLst>
                                    <p:cond delay="0"/>
                                  </p:stCondLst>
                                  <p:iterate type="el" backwards="0">
                                    <p:tmAbs val="0"/>
                                  </p:iterate>
                                  <p:childTnLst>
                                    <p:set>
                                      <p:cBhvr>
                                        <p:cTn id="56" fill="hold"/>
                                        <p:tgtEl>
                                          <p:spTgt spid="473"/>
                                        </p:tgtEl>
                                        <p:attrNameLst>
                                          <p:attrName>style.visibility</p:attrName>
                                        </p:attrNameLst>
                                      </p:cBhvr>
                                      <p:to>
                                        <p:strVal val="visible"/>
                                      </p:to>
                                    </p:set>
                                    <p:anim calcmode="lin" valueType="num">
                                      <p:cBhvr>
                                        <p:cTn id="57" dur="500" fill="hold"/>
                                        <p:tgtEl>
                                          <p:spTgt spid="473"/>
                                        </p:tgtEl>
                                        <p:attrNameLst>
                                          <p:attrName>ppt_x</p:attrName>
                                        </p:attrNameLst>
                                      </p:cBhvr>
                                      <p:tavLst>
                                        <p:tav tm="0">
                                          <p:val>
                                            <p:strVal val="#ppt_x"/>
                                          </p:val>
                                        </p:tav>
                                        <p:tav tm="100000">
                                          <p:val>
                                            <p:strVal val="#ppt_x"/>
                                          </p:val>
                                        </p:tav>
                                      </p:tavLst>
                                    </p:anim>
                                    <p:anim calcmode="lin" valueType="num">
                                      <p:cBhvr>
                                        <p:cTn id="58" dur="500" fill="hold"/>
                                        <p:tgtEl>
                                          <p:spTgt spid="473"/>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9" presetID="15" grpId="11" fill="hold">
                                  <p:stCondLst>
                                    <p:cond delay="0"/>
                                  </p:stCondLst>
                                  <p:iterate type="el" backwards="0">
                                    <p:tmAbs val="0"/>
                                  </p:iterate>
                                  <p:childTnLst>
                                    <p:set>
                                      <p:cBhvr>
                                        <p:cTn id="62" fill="hold"/>
                                        <p:tgtEl>
                                          <p:spTgt spid="464"/>
                                        </p:tgtEl>
                                        <p:attrNameLst>
                                          <p:attrName>style.visibility</p:attrName>
                                        </p:attrNameLst>
                                      </p:cBhvr>
                                      <p:to>
                                        <p:strVal val="visible"/>
                                      </p:to>
                                    </p:set>
                                    <p:anim calcmode="lin" valueType="num">
                                      <p:cBhvr>
                                        <p:cTn id="63" dur="1000" fill="hold"/>
                                        <p:tgtEl>
                                          <p:spTgt spid="464"/>
                                        </p:tgtEl>
                                        <p:attrNameLst>
                                          <p:attrName>ppt_w</p:attrName>
                                        </p:attrNameLst>
                                      </p:cBhvr>
                                      <p:tavLst>
                                        <p:tav tm="0">
                                          <p:val>
                                            <p:fltVal val="0"/>
                                          </p:val>
                                        </p:tav>
                                        <p:tav tm="100000">
                                          <p:val>
                                            <p:strVal val="#ppt_w"/>
                                          </p:val>
                                        </p:tav>
                                      </p:tavLst>
                                    </p:anim>
                                    <p:anim calcmode="lin" valueType="num">
                                      <p:cBhvr>
                                        <p:cTn id="64" dur="1000" fill="hold"/>
                                        <p:tgtEl>
                                          <p:spTgt spid="464"/>
                                        </p:tgtEl>
                                        <p:attrNameLst>
                                          <p:attrName>ppt_h</p:attrName>
                                        </p:attrNameLst>
                                      </p:cBhvr>
                                      <p:tavLst>
                                        <p:tav tm="0">
                                          <p:val>
                                            <p:fltVal val="0"/>
                                          </p:val>
                                        </p:tav>
                                        <p:tav tm="100000">
                                          <p:val>
                                            <p:strVal val="#ppt_h"/>
                                          </p:val>
                                        </p:tav>
                                      </p:tavLst>
                                    </p:anim>
                                    <p:anim calcmode="lin" valueType="num">
                                      <p:cBhvr>
                                        <p:cTn id="65" dur="1000" fill="hold"/>
                                        <p:tgtEl>
                                          <p:spTgt spid="464"/>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46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8" presetID="2" grpId="12" fill="hold">
                                  <p:stCondLst>
                                    <p:cond delay="0"/>
                                  </p:stCondLst>
                                  <p:iterate type="el" backwards="0">
                                    <p:tmAbs val="0"/>
                                  </p:iterate>
                                  <p:childTnLst>
                                    <p:set>
                                      <p:cBhvr>
                                        <p:cTn id="70" fill="hold"/>
                                        <p:tgtEl>
                                          <p:spTgt spid="465"/>
                                        </p:tgtEl>
                                        <p:attrNameLst>
                                          <p:attrName>style.visibility</p:attrName>
                                        </p:attrNameLst>
                                      </p:cBhvr>
                                      <p:to>
                                        <p:strVal val="visible"/>
                                      </p:to>
                                    </p:set>
                                    <p:anim calcmode="lin" valueType="num">
                                      <p:cBhvr>
                                        <p:cTn id="71" dur="500" fill="hold"/>
                                        <p:tgtEl>
                                          <p:spTgt spid="465"/>
                                        </p:tgtEl>
                                        <p:attrNameLst>
                                          <p:attrName>ppt_x</p:attrName>
                                        </p:attrNameLst>
                                      </p:cBhvr>
                                      <p:tavLst>
                                        <p:tav tm="0">
                                          <p:val>
                                            <p:strVal val="0-#ppt_w/2"/>
                                          </p:val>
                                        </p:tav>
                                        <p:tav tm="100000">
                                          <p:val>
                                            <p:strVal val="#ppt_x"/>
                                          </p:val>
                                        </p:tav>
                                      </p:tavLst>
                                    </p:anim>
                                    <p:anim calcmode="lin" valueType="num">
                                      <p:cBhvr>
                                        <p:cTn id="72" dur="500" fill="hold"/>
                                        <p:tgtEl>
                                          <p:spTgt spid="465"/>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2" presetID="2" grpId="13" fill="hold">
                                  <p:stCondLst>
                                    <p:cond delay="0"/>
                                  </p:stCondLst>
                                  <p:iterate type="el" backwards="0">
                                    <p:tmAbs val="0"/>
                                  </p:iterate>
                                  <p:childTnLst>
                                    <p:set>
                                      <p:cBhvr>
                                        <p:cTn id="76" fill="hold"/>
                                        <p:tgtEl>
                                          <p:spTgt spid="466"/>
                                        </p:tgtEl>
                                        <p:attrNameLst>
                                          <p:attrName>style.visibility</p:attrName>
                                        </p:attrNameLst>
                                      </p:cBhvr>
                                      <p:to>
                                        <p:strVal val="visible"/>
                                      </p:to>
                                    </p:set>
                                    <p:anim calcmode="lin" valueType="num">
                                      <p:cBhvr>
                                        <p:cTn id="77" dur="500" fill="hold"/>
                                        <p:tgtEl>
                                          <p:spTgt spid="466"/>
                                        </p:tgtEl>
                                        <p:attrNameLst>
                                          <p:attrName>ppt_x</p:attrName>
                                        </p:attrNameLst>
                                      </p:cBhvr>
                                      <p:tavLst>
                                        <p:tav tm="0">
                                          <p:val>
                                            <p:strVal val="1+#ppt_w/2"/>
                                          </p:val>
                                        </p:tav>
                                        <p:tav tm="100000">
                                          <p:val>
                                            <p:strVal val="#ppt_x"/>
                                          </p:val>
                                        </p:tav>
                                      </p:tavLst>
                                    </p:anim>
                                    <p:anim calcmode="lin" valueType="num">
                                      <p:cBhvr>
                                        <p:cTn id="78" dur="500" fill="hold"/>
                                        <p:tgtEl>
                                          <p:spTgt spid="466"/>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Class="entr" nodeType="clickEffect" presetSubtype="2" presetID="2" grpId="14" fill="hold">
                                  <p:stCondLst>
                                    <p:cond delay="0"/>
                                  </p:stCondLst>
                                  <p:iterate type="el" backwards="0">
                                    <p:tmAbs val="0"/>
                                  </p:iterate>
                                  <p:childTnLst>
                                    <p:set>
                                      <p:cBhvr>
                                        <p:cTn id="82" fill="hold"/>
                                        <p:tgtEl>
                                          <p:spTgt spid="467"/>
                                        </p:tgtEl>
                                        <p:attrNameLst>
                                          <p:attrName>style.visibility</p:attrName>
                                        </p:attrNameLst>
                                      </p:cBhvr>
                                      <p:to>
                                        <p:strVal val="visible"/>
                                      </p:to>
                                    </p:set>
                                    <p:anim calcmode="lin" valueType="num">
                                      <p:cBhvr>
                                        <p:cTn id="83" dur="500" fill="hold"/>
                                        <p:tgtEl>
                                          <p:spTgt spid="467"/>
                                        </p:tgtEl>
                                        <p:attrNameLst>
                                          <p:attrName>ppt_x</p:attrName>
                                        </p:attrNameLst>
                                      </p:cBhvr>
                                      <p:tavLst>
                                        <p:tav tm="0">
                                          <p:val>
                                            <p:strVal val="1+#ppt_w/2"/>
                                          </p:val>
                                        </p:tav>
                                        <p:tav tm="100000">
                                          <p:val>
                                            <p:strVal val="#ppt_x"/>
                                          </p:val>
                                        </p:tav>
                                      </p:tavLst>
                                    </p:anim>
                                    <p:anim calcmode="lin" valueType="num">
                                      <p:cBhvr>
                                        <p:cTn id="84" dur="500" fill="hold"/>
                                        <p:tgtEl>
                                          <p:spTgt spid="4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9" grpId="3"/>
      <p:bldP build="whole" bldLvl="1" animBg="1" rev="0" advAuto="0" spid="465" grpId="12"/>
      <p:bldP build="whole" bldLvl="1" animBg="1" rev="0" advAuto="0" spid="464" grpId="11"/>
      <p:bldP build="whole" bldLvl="1" animBg="1" rev="0" advAuto="0" spid="466" grpId="13"/>
      <p:bldP build="whole" bldLvl="1" animBg="1" rev="0" advAuto="0" spid="470" grpId="5"/>
      <p:bldP build="whole" bldLvl="1" animBg="1" rev="0" advAuto="0" spid="463" grpId="9"/>
      <p:bldP build="whole" bldLvl="1" animBg="1" rev="0" advAuto="0" spid="472" grpId="8"/>
      <p:bldP build="whole" bldLvl="1" animBg="1" rev="0" advAuto="0" spid="462" grpId="7"/>
      <p:bldP build="whole" bldLvl="1" animBg="1" rev="0" advAuto="0" spid="468" grpId="1"/>
      <p:bldP build="whole" bldLvl="1" animBg="1" rev="0" advAuto="0" spid="467" grpId="14"/>
      <p:bldP build="whole" bldLvl="1" animBg="1" rev="0" advAuto="0" spid="471" grpId="6"/>
      <p:bldP build="whole" bldLvl="1" animBg="1" rev="0" advAuto="0" spid="460" grpId="2"/>
      <p:bldP build="whole" bldLvl="1" animBg="1" rev="0" advAuto="0" spid="473" grpId="10"/>
      <p:bldP build="whole" bldLvl="1" animBg="1" rev="0" advAuto="0" spid="461" grpId="4"/>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5" name="image.pdf" descr="image.pdf"/>
          <p:cNvPicPr>
            <a:picLocks noChangeAspect="1"/>
          </p:cNvPicPr>
          <p:nvPr/>
        </p:nvPicPr>
        <p:blipFill>
          <a:blip r:embed="rId2">
            <a:extLst/>
          </a:blip>
          <a:stretch>
            <a:fillRect/>
          </a:stretch>
        </p:blipFill>
        <p:spPr>
          <a:xfrm>
            <a:off x="1500187" y="2390775"/>
            <a:ext cx="8804276" cy="5389563"/>
          </a:xfrm>
          <a:prstGeom prst="rect">
            <a:avLst/>
          </a:prstGeom>
          <a:ln w="12700">
            <a:miter lim="400000"/>
          </a:ln>
        </p:spPr>
      </p:pic>
      <p:pic>
        <p:nvPicPr>
          <p:cNvPr id="476" name="image.png" descr="image.png"/>
          <p:cNvPicPr>
            <a:picLocks noChangeAspect="1"/>
          </p:cNvPicPr>
          <p:nvPr/>
        </p:nvPicPr>
        <p:blipFill>
          <a:blip r:embed="rId3">
            <a:extLst/>
          </a:blip>
          <a:stretch>
            <a:fillRect/>
          </a:stretch>
        </p:blipFill>
        <p:spPr>
          <a:xfrm>
            <a:off x="3473450" y="2808287"/>
            <a:ext cx="4676775" cy="4140201"/>
          </a:xfrm>
          <a:prstGeom prst="rect">
            <a:avLst/>
          </a:prstGeom>
          <a:ln w="12700">
            <a:miter lim="400000"/>
          </a:ln>
        </p:spPr>
      </p:pic>
      <p:sp>
        <p:nvSpPr>
          <p:cNvPr id="477" name="Ich wünsche ein erfolgreiches letztes Schuljahr…"/>
          <p:cNvSpPr txBox="1"/>
          <p:nvPr/>
        </p:nvSpPr>
        <p:spPr>
          <a:xfrm>
            <a:off x="1781175" y="247650"/>
            <a:ext cx="8372475" cy="1280216"/>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gn="ctr">
              <a:spcBef>
                <a:spcPts val="2000"/>
              </a:spcBef>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effectLst>
                  <a:outerShdw sx="100000" sy="100000" kx="0" ky="0" algn="b" rotWithShape="0" blurRad="12700" dist="25400" dir="2700000">
                    <a:srgbClr val="000000"/>
                  </a:outerShdw>
                </a:effectLst>
              </a:defRPr>
            </a:pPr>
            <a:r>
              <a:t>Ich wünsche ein erfolgreiches letztes Schuljahr</a:t>
            </a:r>
          </a:p>
          <a:p>
            <a:pPr algn="ctr">
              <a:spcBef>
                <a:spcPts val="2000"/>
              </a:spcBef>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effectLst>
                  <a:outerShdw sx="100000" sy="100000" kx="0" ky="0" algn="b" rotWithShape="0" blurRad="12700" dist="25400" dir="2700000">
                    <a:srgbClr val="000000"/>
                  </a:outerShdw>
                </a:effectLst>
              </a:defRPr>
            </a:pPr>
            <a:r>
              <a:t>und ein gutes Gelingen des Abiturs!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475"/>
                                        </p:tgtEl>
                                        <p:attrNameLst>
                                          <p:attrName>style.visibility</p:attrName>
                                        </p:attrNameLst>
                                      </p:cBhvr>
                                      <p:to>
                                        <p:strVal val="visible"/>
                                      </p:to>
                                    </p:set>
                                    <p:anim calcmode="lin" valueType="num">
                                      <p:cBhvr>
                                        <p:cTn id="7" dur="500" fill="hold"/>
                                        <p:tgtEl>
                                          <p:spTgt spid="475"/>
                                        </p:tgtEl>
                                        <p:attrNameLst>
                                          <p:attrName>ppt_x</p:attrName>
                                        </p:attrNameLst>
                                      </p:cBhvr>
                                      <p:tavLst>
                                        <p:tav tm="0">
                                          <p:val>
                                            <p:strVal val="0-#ppt_w/2"/>
                                          </p:val>
                                        </p:tav>
                                        <p:tav tm="100000">
                                          <p:val>
                                            <p:strVal val="#ppt_x"/>
                                          </p:val>
                                        </p:tav>
                                      </p:tavLst>
                                    </p:anim>
                                    <p:anim calcmode="lin" valueType="num">
                                      <p:cBhvr>
                                        <p:cTn id="8" dur="500" fill="hold"/>
                                        <p:tgtEl>
                                          <p:spTgt spid="4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0" presetID="19" grpId="2" fill="hold">
                                  <p:stCondLst>
                                    <p:cond delay="0"/>
                                  </p:stCondLst>
                                  <p:iterate type="el" backwards="0">
                                    <p:tmAbs val="0"/>
                                  </p:iterate>
                                  <p:childTnLst>
                                    <p:set>
                                      <p:cBhvr>
                                        <p:cTn id="12" fill="hold"/>
                                        <p:tgtEl>
                                          <p:spTgt spid="477"/>
                                        </p:tgtEl>
                                        <p:attrNameLst>
                                          <p:attrName>style.visibility</p:attrName>
                                        </p:attrNameLst>
                                      </p:cBhvr>
                                      <p:to>
                                        <p:strVal val="visible"/>
                                      </p:to>
                                    </p:set>
                                    <p:anim calcmode="lin" valueType="num">
                                      <p:cBhvr>
                                        <p:cTn id="13" dur="500" fill="hold"/>
                                        <p:tgtEl>
                                          <p:spTgt spid="477"/>
                                        </p:tgtEl>
                                        <p:attrNameLst>
                                          <p:attrName>ppt_w</p:attrName>
                                        </p:attrNameLst>
                                      </p:cBhvr>
                                      <p:tavLst>
                                        <p:tav tm="0" fmla="#ppt_w*sin(2.5*pi*$)">
                                          <p:val>
                                            <p:fltVal val="0"/>
                                          </p:val>
                                        </p:tav>
                                        <p:tav tm="100000">
                                          <p:val>
                                            <p:fltVal val="1"/>
                                          </p:val>
                                        </p:tav>
                                      </p:tavLst>
                                    </p:anim>
                                    <p:anim calcmode="lin" valueType="num">
                                      <p:cBhvr>
                                        <p:cTn id="14" dur="500" fill="hold"/>
                                        <p:tgtEl>
                                          <p:spTgt spid="477"/>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9" presetID="15" grpId="3" fill="hold">
                                  <p:stCondLst>
                                    <p:cond delay="0"/>
                                  </p:stCondLst>
                                  <p:iterate type="el" backwards="0">
                                    <p:tmAbs val="0"/>
                                  </p:iterate>
                                  <p:childTnLst>
                                    <p:set>
                                      <p:cBhvr>
                                        <p:cTn id="18" fill="hold"/>
                                        <p:tgtEl>
                                          <p:spTgt spid="476"/>
                                        </p:tgtEl>
                                        <p:attrNameLst>
                                          <p:attrName>style.visibility</p:attrName>
                                        </p:attrNameLst>
                                      </p:cBhvr>
                                      <p:to>
                                        <p:strVal val="visible"/>
                                      </p:to>
                                    </p:set>
                                    <p:anim calcmode="lin" valueType="num">
                                      <p:cBhvr>
                                        <p:cTn id="19" dur="1000" fill="hold"/>
                                        <p:tgtEl>
                                          <p:spTgt spid="476"/>
                                        </p:tgtEl>
                                        <p:attrNameLst>
                                          <p:attrName>ppt_w</p:attrName>
                                        </p:attrNameLst>
                                      </p:cBhvr>
                                      <p:tavLst>
                                        <p:tav tm="0">
                                          <p:val>
                                            <p:fltVal val="0"/>
                                          </p:val>
                                        </p:tav>
                                        <p:tav tm="100000">
                                          <p:val>
                                            <p:strVal val="#ppt_w"/>
                                          </p:val>
                                        </p:tav>
                                      </p:tavLst>
                                    </p:anim>
                                    <p:anim calcmode="lin" valueType="num">
                                      <p:cBhvr>
                                        <p:cTn id="20" dur="1000" fill="hold"/>
                                        <p:tgtEl>
                                          <p:spTgt spid="476"/>
                                        </p:tgtEl>
                                        <p:attrNameLst>
                                          <p:attrName>ppt_h</p:attrName>
                                        </p:attrNameLst>
                                      </p:cBhvr>
                                      <p:tavLst>
                                        <p:tav tm="0">
                                          <p:val>
                                            <p:fltVal val="0"/>
                                          </p:val>
                                        </p:tav>
                                        <p:tav tm="100000">
                                          <p:val>
                                            <p:strVal val="#ppt_h"/>
                                          </p:val>
                                        </p:tav>
                                      </p:tavLst>
                                    </p:anim>
                                    <p:anim calcmode="lin" valueType="num">
                                      <p:cBhvr>
                                        <p:cTn id="21" dur="1000" fill="hold"/>
                                        <p:tgtEl>
                                          <p:spTgt spid="47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7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7" grpId="2"/>
      <p:bldP build="whole" bldLvl="1" animBg="1" rev="0" advAuto="0" spid="476" grpId="3"/>
      <p:bldP build="whole" bldLvl="1" animBg="1" rev="0" advAuto="0" spid="475"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 name="Berlinfahrt…"/>
          <p:cNvSpPr txBox="1"/>
          <p:nvPr/>
        </p:nvSpPr>
        <p:spPr>
          <a:xfrm>
            <a:off x="-16934" y="-77788"/>
            <a:ext cx="11758614" cy="2325328"/>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 pos="10325100" algn="l"/>
                <a:tab pos="10782300" algn="l"/>
                <a:tab pos="11226800" algn="l"/>
                <a:tab pos="11671300" algn="l"/>
              </a:tabLst>
              <a:defRPr b="1" sz="2500">
                <a:solidFill>
                  <a:srgbClr val="FFFFFF"/>
                </a:solidFill>
              </a:defRPr>
            </a:pPr>
          </a:p>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 pos="10325100" algn="l"/>
                <a:tab pos="10782300" algn="l"/>
                <a:tab pos="11226800" algn="l"/>
                <a:tab pos="11671300" algn="l"/>
              </a:tabLst>
              <a:defRPr b="1" sz="2500">
                <a:solidFill>
                  <a:srgbClr val="FFFFFF"/>
                </a:solidFill>
              </a:defRPr>
            </a:pPr>
          </a:p>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 pos="10325100" algn="l"/>
                <a:tab pos="10782300" algn="l"/>
                <a:tab pos="11226800" algn="l"/>
                <a:tab pos="11671300" algn="l"/>
              </a:tabLst>
              <a:defRPr b="1" sz="4100">
                <a:solidFill>
                  <a:srgbClr val="FFFFFF"/>
                </a:solidFill>
              </a:defRPr>
            </a:pPr>
            <a:r>
              <a:t>Berlinfahrt</a:t>
            </a:r>
          </a:p>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 pos="10325100" algn="l"/>
                <a:tab pos="10782300" algn="l"/>
                <a:tab pos="11226800" algn="l"/>
                <a:tab pos="11671300" algn="l"/>
              </a:tabLst>
              <a:defRPr b="1" sz="4100">
                <a:solidFill>
                  <a:srgbClr val="FFFFFF"/>
                </a:solidFill>
              </a:defRPr>
            </a:pPr>
          </a:p>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 pos="10325100" algn="l"/>
                <a:tab pos="10782300" algn="l"/>
                <a:tab pos="11226800" algn="l"/>
                <a:tab pos="11671300" algn="l"/>
              </a:tabLst>
              <a:defRPr b="1" sz="4100">
                <a:solidFill>
                  <a:srgbClr val="FFFFFF"/>
                </a:solidFill>
              </a:defRPr>
            </a:pPr>
            <a:r>
              <a:t>vom 7. bis 11. Oktober 2024</a:t>
            </a:r>
          </a:p>
        </p:txBody>
      </p:sp>
      <p:sp>
        <p:nvSpPr>
          <p:cNvPr id="71" name="Meininger Hotel Tiergarten:"/>
          <p:cNvSpPr txBox="1"/>
          <p:nvPr/>
        </p:nvSpPr>
        <p:spPr>
          <a:xfrm>
            <a:off x="1364191" y="2119185"/>
            <a:ext cx="4152471" cy="711539"/>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nSpc>
                <a:spcPct val="50000"/>
              </a:lnSpc>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1800">
                <a:solidFill>
                  <a:srgbClr val="FFFFFF"/>
                </a:solidFill>
              </a:defRPr>
            </a:pPr>
          </a:p>
          <a:p>
            <a:pPr>
              <a:lnSpc>
                <a:spcPct val="50000"/>
              </a:lnSpc>
              <a:spcBef>
                <a:spcPts val="1100"/>
              </a:spcBef>
              <a:tabLst>
                <a:tab pos="914400" algn="l"/>
                <a:tab pos="1828800" algn="l"/>
                <a:tab pos="2743200" algn="l"/>
                <a:tab pos="3657600" algn="l"/>
                <a:tab pos="4572000" algn="l"/>
                <a:tab pos="5486400" algn="l"/>
                <a:tab pos="6134100" algn="l"/>
                <a:tab pos="7429500" algn="l"/>
                <a:tab pos="8267700" algn="l"/>
                <a:tab pos="9144000" algn="l"/>
                <a:tab pos="10058400" algn="l"/>
              </a:tabLst>
              <a:defRPr b="1" sz="1800">
                <a:solidFill>
                  <a:srgbClr val="FFFFFF"/>
                </a:solidFill>
              </a:defRPr>
            </a:pPr>
            <a:r>
              <a:rPr sz="2400"/>
              <a:t>Meininger Hotel Tiergarten:</a:t>
            </a:r>
            <a:r>
              <a:t>	                                                                                                                      </a:t>
            </a:r>
          </a:p>
        </p:txBody>
      </p:sp>
      <p:sp>
        <p:nvSpPr>
          <p:cNvPr id="72" name="- Pa-Lk + E-Lk (Frau Richter)"/>
          <p:cNvSpPr txBox="1"/>
          <p:nvPr/>
        </p:nvSpPr>
        <p:spPr>
          <a:xfrm>
            <a:off x="1558924" y="2559452"/>
            <a:ext cx="4531222" cy="711538"/>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nSpc>
                <a:spcPct val="50000"/>
              </a:lnSpc>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FFFFFF"/>
                </a:solidFill>
              </a:defRPr>
            </a:pPr>
          </a:p>
          <a:p>
            <a:pPr>
              <a:lnSpc>
                <a:spcPct val="50000"/>
              </a:lnSpc>
              <a:spcBef>
                <a:spcPts val="1100"/>
              </a:spcBef>
              <a:tabLst>
                <a:tab pos="914400" algn="l"/>
                <a:tab pos="1828800" algn="l"/>
                <a:tab pos="2743200" algn="l"/>
                <a:tab pos="3657600" algn="l"/>
                <a:tab pos="4572000" algn="l"/>
                <a:tab pos="5486400" algn="l"/>
                <a:tab pos="6134100" algn="l"/>
                <a:tab pos="7429500" algn="l"/>
                <a:tab pos="8267700" algn="l"/>
                <a:tab pos="9144000" algn="l"/>
                <a:tab pos="10058400" algn="l"/>
              </a:tabLst>
              <a:defRPr sz="1800">
                <a:solidFill>
                  <a:srgbClr val="FFFFFF"/>
                </a:solidFill>
              </a:defRPr>
            </a:pPr>
            <a:r>
              <a:rPr b="1" sz="2400"/>
              <a:t>- Pa-Lk + E-Lk (Frau Richter)</a:t>
            </a:r>
            <a:r>
              <a:t>	                                                                                                                      </a:t>
            </a:r>
          </a:p>
        </p:txBody>
      </p:sp>
      <p:sp>
        <p:nvSpPr>
          <p:cNvPr id="73" name="- If-Lk + M-Lk (Herr Artmann)"/>
          <p:cNvSpPr txBox="1"/>
          <p:nvPr/>
        </p:nvSpPr>
        <p:spPr>
          <a:xfrm>
            <a:off x="1558924" y="2948919"/>
            <a:ext cx="5064391" cy="711538"/>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nSpc>
                <a:spcPct val="50000"/>
              </a:lnSpc>
              <a:spcBef>
                <a:spcPts val="1100"/>
              </a:spcBef>
              <a:tabLst>
                <a:tab pos="914400" algn="l"/>
                <a:tab pos="1828800" algn="l"/>
                <a:tab pos="2743200" algn="l"/>
                <a:tab pos="3657600" algn="l"/>
                <a:tab pos="4572000" algn="l"/>
                <a:tab pos="5486400" algn="l"/>
                <a:tab pos="6134100" algn="l"/>
                <a:tab pos="7429500" algn="l"/>
                <a:tab pos="8267700" algn="l"/>
                <a:tab pos="9144000" algn="l"/>
                <a:tab pos="10058400" algn="l"/>
              </a:tabLst>
              <a:defRPr sz="1800">
                <a:solidFill>
                  <a:srgbClr val="FFFFFF"/>
                </a:solidFill>
              </a:defRPr>
            </a:pPr>
          </a:p>
          <a:p>
            <a:pPr>
              <a:lnSpc>
                <a:spcPct val="50000"/>
              </a:lnSpc>
              <a:spcBef>
                <a:spcPts val="1100"/>
              </a:spcBef>
              <a:tabLst>
                <a:tab pos="914400" algn="l"/>
                <a:tab pos="1828800" algn="l"/>
                <a:tab pos="2743200" algn="l"/>
                <a:tab pos="3657600" algn="l"/>
                <a:tab pos="4572000" algn="l"/>
                <a:tab pos="5486400" algn="l"/>
                <a:tab pos="6134100" algn="l"/>
                <a:tab pos="7429500" algn="l"/>
                <a:tab pos="8267700" algn="l"/>
                <a:tab pos="9144000" algn="l"/>
                <a:tab pos="10058400" algn="l"/>
              </a:tabLst>
              <a:defRPr sz="1800">
                <a:solidFill>
                  <a:srgbClr val="FFFFFF"/>
                </a:solidFill>
              </a:defRPr>
            </a:pPr>
            <a:r>
              <a:rPr b="1" sz="2400"/>
              <a:t>- If-Lk + M-Lk (Herr Artmann)</a:t>
            </a:r>
            <a:r>
              <a:t>	                                                                                                                      </a:t>
            </a:r>
          </a:p>
        </p:txBody>
      </p:sp>
      <p:sp>
        <p:nvSpPr>
          <p:cNvPr id="74" name="Meininger Hotel Alexanderplatz:"/>
          <p:cNvSpPr txBox="1"/>
          <p:nvPr/>
        </p:nvSpPr>
        <p:spPr>
          <a:xfrm>
            <a:off x="5318125" y="4239779"/>
            <a:ext cx="4751355" cy="711538"/>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nSpc>
                <a:spcPct val="50000"/>
              </a:lnSpc>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FFFFFF"/>
                </a:solidFill>
              </a:defRPr>
            </a:pPr>
          </a:p>
          <a:p>
            <a:pPr>
              <a:lnSpc>
                <a:spcPct val="50000"/>
              </a:lnSpc>
              <a:spcBef>
                <a:spcPts val="1100"/>
              </a:spcBef>
              <a:tabLst>
                <a:tab pos="914400" algn="l"/>
                <a:tab pos="1828800" algn="l"/>
                <a:tab pos="2743200" algn="l"/>
                <a:tab pos="3657600" algn="l"/>
                <a:tab pos="4572000" algn="l"/>
                <a:tab pos="5486400" algn="l"/>
                <a:tab pos="6134100" algn="l"/>
                <a:tab pos="7429500" algn="l"/>
                <a:tab pos="8267700" algn="l"/>
                <a:tab pos="9144000" algn="l"/>
                <a:tab pos="10058400" algn="l"/>
              </a:tabLst>
              <a:defRPr sz="1800">
                <a:solidFill>
                  <a:srgbClr val="FFFFFF"/>
                </a:solidFill>
              </a:defRPr>
            </a:pPr>
            <a:r>
              <a:rPr b="1" sz="2400"/>
              <a:t>Meininger Hotel Alexanderplatz:</a:t>
            </a:r>
            <a:r>
              <a:t>	                                                                                                                      </a:t>
            </a:r>
          </a:p>
        </p:txBody>
      </p:sp>
      <p:sp>
        <p:nvSpPr>
          <p:cNvPr id="75" name="- Ek-LK (Herr Wolters)"/>
          <p:cNvSpPr txBox="1"/>
          <p:nvPr/>
        </p:nvSpPr>
        <p:spPr>
          <a:xfrm>
            <a:off x="5605991" y="4728188"/>
            <a:ext cx="4751356" cy="711538"/>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nSpc>
                <a:spcPct val="50000"/>
              </a:lnSpc>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FFFFFF"/>
                </a:solidFill>
              </a:defRPr>
            </a:pPr>
          </a:p>
          <a:p>
            <a:pPr>
              <a:lnSpc>
                <a:spcPct val="50000"/>
              </a:lnSpc>
              <a:spcBef>
                <a:spcPts val="1100"/>
              </a:spcBef>
              <a:tabLst>
                <a:tab pos="914400" algn="l"/>
                <a:tab pos="1828800" algn="l"/>
                <a:tab pos="2743200" algn="l"/>
                <a:tab pos="3657600" algn="l"/>
                <a:tab pos="4572000" algn="l"/>
                <a:tab pos="5486400" algn="l"/>
                <a:tab pos="6134100" algn="l"/>
                <a:tab pos="7429500" algn="l"/>
                <a:tab pos="8267700" algn="l"/>
                <a:tab pos="9144000" algn="l"/>
                <a:tab pos="10058400" algn="l"/>
              </a:tabLst>
              <a:defRPr sz="1800">
                <a:solidFill>
                  <a:srgbClr val="FFFFFF"/>
                </a:solidFill>
              </a:defRPr>
            </a:pPr>
            <a:r>
              <a:rPr b="1" sz="2400"/>
              <a:t>- Ek-LK (Herr Wolters) </a:t>
            </a:r>
            <a:r>
              <a:t>	                                                                                                                      </a:t>
            </a:r>
          </a:p>
        </p:txBody>
      </p:sp>
      <p:sp>
        <p:nvSpPr>
          <p:cNvPr id="76" name="- Ge-LK + Ku-Lk (Herr Baumkamp)"/>
          <p:cNvSpPr txBox="1"/>
          <p:nvPr/>
        </p:nvSpPr>
        <p:spPr>
          <a:xfrm>
            <a:off x="5605991" y="5136939"/>
            <a:ext cx="5123888" cy="711538"/>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nSpc>
                <a:spcPct val="50000"/>
              </a:lnSpc>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FFFFFF"/>
                </a:solidFill>
              </a:defRPr>
            </a:pPr>
          </a:p>
          <a:p>
            <a:pPr>
              <a:lnSpc>
                <a:spcPct val="50000"/>
              </a:lnSpc>
              <a:spcBef>
                <a:spcPts val="1100"/>
              </a:spcBef>
              <a:tabLst>
                <a:tab pos="914400" algn="l"/>
                <a:tab pos="1828800" algn="l"/>
                <a:tab pos="2743200" algn="l"/>
                <a:tab pos="3657600" algn="l"/>
                <a:tab pos="4572000" algn="l"/>
                <a:tab pos="5486400" algn="l"/>
                <a:tab pos="6134100" algn="l"/>
                <a:tab pos="7429500" algn="l"/>
                <a:tab pos="8267700" algn="l"/>
                <a:tab pos="9144000" algn="l"/>
                <a:tab pos="10058400" algn="l"/>
              </a:tabLst>
              <a:defRPr sz="1800">
                <a:solidFill>
                  <a:srgbClr val="FFFFFF"/>
                </a:solidFill>
              </a:defRPr>
            </a:pPr>
            <a:r>
              <a:rPr b="1" sz="2400"/>
              <a:t>- Ge-LK + Ku-Lk (Herr Baumkamp) </a:t>
            </a:r>
            <a:r>
              <a:t>	                                                                                                                      </a:t>
            </a:r>
          </a:p>
        </p:txBody>
      </p:sp>
      <p:sp>
        <p:nvSpPr>
          <p:cNvPr id="77" name="- Frau Peters als weitere Lehrerin"/>
          <p:cNvSpPr txBox="1"/>
          <p:nvPr/>
        </p:nvSpPr>
        <p:spPr>
          <a:xfrm>
            <a:off x="5614458" y="5530639"/>
            <a:ext cx="5106955" cy="711538"/>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nSpc>
                <a:spcPct val="50000"/>
              </a:lnSpc>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FFFFFF"/>
                </a:solidFill>
              </a:defRPr>
            </a:pPr>
          </a:p>
          <a:p>
            <a:pPr>
              <a:lnSpc>
                <a:spcPct val="50000"/>
              </a:lnSpc>
              <a:spcBef>
                <a:spcPts val="1100"/>
              </a:spcBef>
              <a:tabLst>
                <a:tab pos="914400" algn="l"/>
                <a:tab pos="1828800" algn="l"/>
                <a:tab pos="2743200" algn="l"/>
                <a:tab pos="3657600" algn="l"/>
                <a:tab pos="4572000" algn="l"/>
                <a:tab pos="5486400" algn="l"/>
                <a:tab pos="6134100" algn="l"/>
                <a:tab pos="7429500" algn="l"/>
                <a:tab pos="8267700" algn="l"/>
                <a:tab pos="9144000" algn="l"/>
                <a:tab pos="10058400" algn="l"/>
              </a:tabLst>
              <a:defRPr sz="1800">
                <a:solidFill>
                  <a:srgbClr val="FFFFFF"/>
                </a:solidFill>
              </a:defRPr>
            </a:pPr>
            <a:r>
              <a:rPr b="1" sz="2400"/>
              <a:t>- Frau Peters als weitere Lehrerin  </a:t>
            </a:r>
            <a:r>
              <a:t>	                                                                                                                      </a:t>
            </a:r>
          </a:p>
        </p:txBody>
      </p:sp>
      <p:pic>
        <p:nvPicPr>
          <p:cNvPr id="78" name="Bildschirmfoto 2024-08-25 um 11.58.22.png" descr="Bildschirmfoto 2024-08-25 um 11.58.22.png"/>
          <p:cNvPicPr>
            <a:picLocks noChangeAspect="1"/>
          </p:cNvPicPr>
          <p:nvPr/>
        </p:nvPicPr>
        <p:blipFill>
          <a:blip r:embed="rId2">
            <a:alphaModFix amt="34703"/>
            <a:extLst/>
          </a:blip>
          <a:stretch>
            <a:fillRect/>
          </a:stretch>
        </p:blipFill>
        <p:spPr>
          <a:xfrm>
            <a:off x="1405561" y="2408342"/>
            <a:ext cx="9046532" cy="437441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71"/>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7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7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7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5" fill="hold">
                                  <p:stCondLst>
                                    <p:cond delay="0"/>
                                  </p:stCondLst>
                                  <p:iterate type="el" backwards="0">
                                    <p:tmAbs val="0"/>
                                  </p:iterate>
                                  <p:childTnLst>
                                    <p:set>
                                      <p:cBhvr>
                                        <p:cTn id="21" fill="hold"/>
                                        <p:tgtEl>
                                          <p:spTgt spid="7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6" fill="hold">
                                  <p:stCondLst>
                                    <p:cond delay="0"/>
                                  </p:stCondLst>
                                  <p:iterate type="el" backwards="0">
                                    <p:tmAbs val="0"/>
                                  </p:iterate>
                                  <p:childTnLst>
                                    <p:set>
                                      <p:cBhvr>
                                        <p:cTn id="25" fill="hold"/>
                                        <p:tgtEl>
                                          <p:spTgt spid="7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7" fill="hold">
                                  <p:stCondLst>
                                    <p:cond delay="0"/>
                                  </p:stCondLst>
                                  <p:iterate type="el" backwards="0">
                                    <p:tmAbs val="0"/>
                                  </p:iterate>
                                  <p:childTnLst>
                                    <p:set>
                                      <p:cBhvr>
                                        <p:cTn id="29" fill="hold"/>
                                        <p:tgtEl>
                                          <p:spTgt spid="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 grpId="1"/>
      <p:bldP build="whole" bldLvl="1" animBg="1" rev="0" advAuto="0" spid="75" grpId="5"/>
      <p:bldP build="whole" bldLvl="1" animBg="1" rev="0" advAuto="0" spid="76" grpId="6"/>
      <p:bldP build="whole" bldLvl="1" animBg="1" rev="0" advAuto="0" spid="77" grpId="7"/>
      <p:bldP build="whole" bldLvl="1" animBg="1" rev="0" advAuto="0" spid="73" grpId="4"/>
      <p:bldP build="whole" bldLvl="1" animBg="1" rev="0" advAuto="0" spid="74" grpId="2"/>
      <p:bldP build="whole" bldLvl="1" animBg="1" rev="0" advAuto="0" spid="72" grpId="3"/>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 name="Ablauf…"/>
          <p:cNvSpPr txBox="1"/>
          <p:nvPr/>
        </p:nvSpPr>
        <p:spPr>
          <a:xfrm>
            <a:off x="76200" y="-26988"/>
            <a:ext cx="11758613" cy="2325328"/>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 pos="10325100" algn="l"/>
                <a:tab pos="10782300" algn="l"/>
                <a:tab pos="11226800" algn="l"/>
                <a:tab pos="11671300" algn="l"/>
              </a:tabLst>
              <a:defRPr b="1" sz="2500">
                <a:solidFill>
                  <a:srgbClr val="FFFFFF"/>
                </a:solidFill>
              </a:defRPr>
            </a:pPr>
          </a:p>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 pos="10325100" algn="l"/>
                <a:tab pos="10782300" algn="l"/>
                <a:tab pos="11226800" algn="l"/>
                <a:tab pos="11671300" algn="l"/>
              </a:tabLst>
              <a:defRPr b="1" sz="2500">
                <a:solidFill>
                  <a:srgbClr val="FFFFFF"/>
                </a:solidFill>
              </a:defRPr>
            </a:pPr>
          </a:p>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 pos="10325100" algn="l"/>
                <a:tab pos="10782300" algn="l"/>
                <a:tab pos="11226800" algn="l"/>
                <a:tab pos="11671300" algn="l"/>
              </a:tabLst>
              <a:defRPr b="1" sz="4100">
                <a:solidFill>
                  <a:srgbClr val="FFFFFF"/>
                </a:solidFill>
              </a:defRPr>
            </a:pPr>
            <a:r>
              <a:t>Ablauf</a:t>
            </a:r>
          </a:p>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 pos="10325100" algn="l"/>
                <a:tab pos="10782300" algn="l"/>
                <a:tab pos="11226800" algn="l"/>
                <a:tab pos="11671300" algn="l"/>
              </a:tabLst>
              <a:defRPr b="1" sz="4100">
                <a:solidFill>
                  <a:srgbClr val="FFFFFF"/>
                </a:solidFill>
              </a:defRPr>
            </a:pPr>
          </a:p>
          <a:p>
            <a:pPr algn="ctr">
              <a:lnSpc>
                <a:spcPct val="50000"/>
              </a:lnSpc>
              <a:tabLst>
                <a:tab pos="914400" algn="l"/>
                <a:tab pos="1828800" algn="l"/>
                <a:tab pos="2743200" algn="l"/>
                <a:tab pos="3657600" algn="l"/>
                <a:tab pos="4572000" algn="l"/>
                <a:tab pos="5486400" algn="l"/>
                <a:tab pos="6400800" algn="l"/>
                <a:tab pos="7315200" algn="l"/>
                <a:tab pos="8229600" algn="l"/>
                <a:tab pos="9144000" algn="l"/>
                <a:tab pos="10058400" algn="l"/>
                <a:tab pos="10325100" algn="l"/>
                <a:tab pos="10782300" algn="l"/>
                <a:tab pos="11226800" algn="l"/>
                <a:tab pos="11671300" algn="l"/>
              </a:tabLst>
              <a:defRPr b="1" sz="4100">
                <a:solidFill>
                  <a:srgbClr val="FFFFFF"/>
                </a:solidFill>
              </a:defRPr>
            </a:pPr>
            <a:r>
              <a:t>der  Informationsveranstaltung</a:t>
            </a:r>
          </a:p>
        </p:txBody>
      </p:sp>
      <p:sp>
        <p:nvSpPr>
          <p:cNvPr id="81" name="Abitur-Termine 2025…"/>
          <p:cNvSpPr txBox="1"/>
          <p:nvPr/>
        </p:nvSpPr>
        <p:spPr>
          <a:xfrm>
            <a:off x="1295399" y="2643187"/>
            <a:ext cx="9215439" cy="4064214"/>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spcBef>
                <a:spcPts val="1600"/>
              </a:spcBef>
              <a:buClr>
                <a:srgbClr val="FFFFFF"/>
              </a:buClr>
              <a:buSzPct val="4500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b="1" sz="2700">
                <a:solidFill>
                  <a:srgbClr val="FFFFFF"/>
                </a:solidFill>
              </a:defRPr>
            </a:pPr>
            <a:r>
              <a:t>   </a:t>
            </a:r>
            <a:r>
              <a:rPr u="sng"/>
              <a:t>Abitur-Termine 2025</a:t>
            </a:r>
            <a:endParaRPr u="sng"/>
          </a:p>
          <a:p>
            <a:pPr>
              <a:spcBef>
                <a:spcPts val="1600"/>
              </a:spcBef>
              <a:buClr>
                <a:srgbClr val="FFFFFF"/>
              </a:buClr>
              <a:buSzPct val="4500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b="1" sz="2700">
                <a:solidFill>
                  <a:srgbClr val="FFFFFF"/>
                </a:solidFill>
              </a:defRPr>
            </a:pPr>
            <a:r>
              <a:t>   </a:t>
            </a:r>
            <a:r>
              <a:rPr u="sng"/>
              <a:t>§ 32 Fächer der schriftlichen Prüfung</a:t>
            </a:r>
            <a:endParaRPr u="sng"/>
          </a:p>
          <a:p>
            <a:pPr>
              <a:spcBef>
                <a:spcPts val="1600"/>
              </a:spcBef>
              <a:buClr>
                <a:srgbClr val="FFFFFF"/>
              </a:buClr>
              <a:buSzPct val="4500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b="1" sz="2700">
                <a:solidFill>
                  <a:srgbClr val="FFFFFF"/>
                </a:solidFill>
              </a:defRPr>
            </a:pPr>
            <a:r>
              <a:t>   </a:t>
            </a:r>
            <a:r>
              <a:rPr u="sng"/>
              <a:t>§ 35 Fächer der mündlichen Prüfung</a:t>
            </a:r>
            <a:endParaRPr u="sng"/>
          </a:p>
          <a:p>
            <a:pPr>
              <a:spcBef>
                <a:spcPts val="1600"/>
              </a:spcBef>
              <a:buClr>
                <a:srgbClr val="FFFFFF"/>
              </a:buClr>
              <a:buSzPct val="4500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b="1" sz="2700">
                <a:solidFill>
                  <a:srgbClr val="FFFFFF"/>
                </a:solidFill>
              </a:defRPr>
            </a:pPr>
            <a:r>
              <a:t>   </a:t>
            </a:r>
            <a:r>
              <a:rPr u="sng"/>
              <a:t>§ 36 Mündliche Prüfung im ersten bis dritten Abiturfach</a:t>
            </a:r>
            <a:endParaRPr u="sng"/>
          </a:p>
          <a:p>
            <a:pPr>
              <a:spcBef>
                <a:spcPts val="1600"/>
              </a:spcBef>
              <a:buClr>
                <a:srgbClr val="FFFFFF"/>
              </a:buClr>
              <a:buSzPct val="4500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b="1" sz="2700">
                <a:solidFill>
                  <a:srgbClr val="FFFFFF"/>
                </a:solidFill>
              </a:defRPr>
            </a:pPr>
            <a:r>
              <a:t>   </a:t>
            </a:r>
            <a:r>
              <a:rPr u="sng"/>
              <a:t>§ 37 Verfahren bei der mündlichen Prüfung</a:t>
            </a:r>
            <a:endParaRPr u="sng"/>
          </a:p>
          <a:p>
            <a:pPr>
              <a:spcBef>
                <a:spcPts val="1600"/>
              </a:spcBef>
              <a:buClr>
                <a:srgbClr val="FFFFFF"/>
              </a:buClr>
              <a:buSzPct val="4500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b="1" sz="2700">
                <a:solidFill>
                  <a:srgbClr val="FFFFFF"/>
                </a:solidFill>
              </a:defRPr>
            </a:pPr>
            <a:r>
              <a:t>   </a:t>
            </a:r>
            <a:r>
              <a:rPr u="sng"/>
              <a:t>Erläuterung der Zulassungsberechnung </a:t>
            </a:r>
            <a:endParaRPr u="sng"/>
          </a:p>
          <a:p>
            <a:pPr lvl="1">
              <a:spcBef>
                <a:spcPts val="16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2700" u="sng">
                <a:solidFill>
                  <a:srgbClr val="FFFFFF"/>
                </a:solidFill>
              </a:defRPr>
            </a:pPr>
            <a:r>
              <a:t>(fiktive Fallbeispiele)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8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8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8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8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81">
                                            <p:txEl>
                                              <p:pRg st="5" end="5"/>
                                            </p:txEl>
                                          </p:spTgt>
                                        </p:tgtEl>
                                        <p:attrNameLst>
                                          <p:attrName>style.visibility</p:attrName>
                                        </p:attrNameLst>
                                      </p:cBhvr>
                                      <p:to>
                                        <p:strVal val="visible"/>
                                      </p:to>
                                    </p:set>
                                  </p:childTnLst>
                                </p:cTn>
                              </p:par>
                              <p:par>
                                <p:cTn id="29" presetClass="entr" nodeType="withEffect" presetSubtype="0" presetID="1" grpId="1" fill="hold">
                                  <p:stCondLst>
                                    <p:cond delay="0"/>
                                  </p:stCondLst>
                                  <p:iterate type="el" backwards="0">
                                    <p:tmAbs val="0"/>
                                  </p:iterate>
                                  <p:childTnLst>
                                    <p:set>
                                      <p:cBhvr>
                                        <p:cTn id="30" fill="hold"/>
                                        <p:tgtEl>
                                          <p:spTgt spid="81">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1"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Abitur-Termine 2025"/>
          <p:cNvSpPr txBox="1"/>
          <p:nvPr/>
        </p:nvSpPr>
        <p:spPr>
          <a:xfrm>
            <a:off x="2306002" y="-11430"/>
            <a:ext cx="7124701" cy="617658"/>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lgn="ctr">
              <a:spcBef>
                <a:spcPts val="2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600" u="sng">
                <a:solidFill>
                  <a:srgbClr val="FFFFFF"/>
                </a:solidFill>
              </a:defRPr>
            </a:lvl1pPr>
          </a:lstStyle>
          <a:p>
            <a:pPr/>
            <a:r>
              <a:t>Abitur-Termine 2025</a:t>
            </a:r>
          </a:p>
        </p:txBody>
      </p:sp>
      <p:sp>
        <p:nvSpPr>
          <p:cNvPr id="84" name="Ende der Leistungsbewertung Donnerstag, 03.4.2025"/>
          <p:cNvSpPr txBox="1"/>
          <p:nvPr/>
        </p:nvSpPr>
        <p:spPr>
          <a:xfrm>
            <a:off x="1425575" y="583313"/>
            <a:ext cx="9975850" cy="36067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100"/>
              </a:spcBef>
              <a:tabLst>
                <a:tab pos="6146800" algn="l"/>
                <a:tab pos="7442200" algn="l"/>
                <a:tab pos="8267700" algn="l"/>
                <a:tab pos="9309100" algn="l"/>
                <a:tab pos="10337800" algn="l"/>
              </a:tabLst>
              <a:defRPr sz="1800">
                <a:solidFill>
                  <a:srgbClr val="FFFFFF"/>
                </a:solidFill>
              </a:defRPr>
            </a:lvl1pPr>
          </a:lstStyle>
          <a:p>
            <a:pPr/>
            <a:r>
              <a:t>Ende der Leistungsbewertung	Donnerstag,	03.4.2025</a:t>
            </a:r>
          </a:p>
        </p:txBody>
      </p:sp>
      <p:sp>
        <p:nvSpPr>
          <p:cNvPr id="85" name="Letzter Unterrichtstag für die Schüler:innen                            Freitag, 11.4.2025…"/>
          <p:cNvSpPr txBox="1"/>
          <p:nvPr/>
        </p:nvSpPr>
        <p:spPr>
          <a:xfrm>
            <a:off x="1425575" y="2323120"/>
            <a:ext cx="9263063" cy="916481"/>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nSpc>
                <a:spcPct val="50000"/>
              </a:lnSpc>
              <a:spcBef>
                <a:spcPts val="1100"/>
              </a:spcBef>
              <a:tabLst>
                <a:tab pos="914400" algn="l"/>
                <a:tab pos="1828800" algn="l"/>
                <a:tab pos="2743200" algn="l"/>
                <a:tab pos="3657600" algn="l"/>
                <a:tab pos="4572000" algn="l"/>
                <a:tab pos="5486400" algn="l"/>
                <a:tab pos="6134100" algn="l"/>
                <a:tab pos="7429500" algn="l"/>
                <a:tab pos="8229600" algn="l"/>
                <a:tab pos="9144000" algn="l"/>
                <a:tab pos="10058400" algn="l"/>
              </a:tabLst>
              <a:defRPr sz="1800">
                <a:solidFill>
                  <a:srgbClr val="FFFFFF"/>
                </a:solidFill>
              </a:defRPr>
            </a:pPr>
          </a:p>
          <a:p>
            <a:pPr>
              <a:lnSpc>
                <a:spcPct val="50000"/>
              </a:lnSpc>
              <a:spcBef>
                <a:spcPts val="1100"/>
              </a:spcBef>
              <a:tabLst>
                <a:tab pos="914400" algn="l"/>
                <a:tab pos="1828800" algn="l"/>
                <a:tab pos="2743200" algn="l"/>
                <a:tab pos="3657600" algn="l"/>
                <a:tab pos="4572000" algn="l"/>
                <a:tab pos="5486400" algn="l"/>
                <a:tab pos="6134100" algn="l"/>
                <a:tab pos="7429500" algn="l"/>
                <a:tab pos="8267700" algn="l"/>
                <a:tab pos="9144000" algn="l"/>
                <a:tab pos="10058400" algn="l"/>
              </a:tabLst>
              <a:defRPr sz="1800">
                <a:solidFill>
                  <a:srgbClr val="FFFFFF"/>
                </a:solidFill>
              </a:defRPr>
            </a:pPr>
            <a:r>
              <a:t>Letzter Unterrichtstag für die Schüler:innen               	            Freitag,	11.4.2025</a:t>
            </a:r>
          </a:p>
          <a:p>
            <a:pPr>
              <a:lnSpc>
                <a:spcPct val="50000"/>
              </a:lnSpc>
              <a:spcBef>
                <a:spcPts val="1100"/>
              </a:spcBef>
              <a:tabLst>
                <a:tab pos="914400" algn="l"/>
                <a:tab pos="1828800" algn="l"/>
                <a:tab pos="2743200" algn="l"/>
                <a:tab pos="3657600" algn="l"/>
                <a:tab pos="4572000" algn="l"/>
                <a:tab pos="5486400" algn="l"/>
                <a:tab pos="6134100" algn="l"/>
                <a:tab pos="7429500" algn="l"/>
                <a:tab pos="8229600" algn="l"/>
                <a:tab pos="9144000" algn="l"/>
                <a:tab pos="10058400" algn="l"/>
              </a:tabLst>
              <a:defRPr sz="1800">
                <a:solidFill>
                  <a:srgbClr val="FFFFFF"/>
                </a:solidFill>
              </a:defRPr>
            </a:pPr>
            <a:r>
              <a:t>der Jahrgangsstufe Q2</a:t>
            </a:r>
          </a:p>
        </p:txBody>
      </p:sp>
      <p:sp>
        <p:nvSpPr>
          <p:cNvPr id="86" name="Schriftliche Abiturprüfung                                                              Dienstag,  29.4.2025…"/>
          <p:cNvSpPr txBox="1"/>
          <p:nvPr/>
        </p:nvSpPr>
        <p:spPr>
          <a:xfrm>
            <a:off x="1387475" y="3043167"/>
            <a:ext cx="9301163" cy="1194387"/>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nSpc>
                <a:spcPct val="50000"/>
              </a:lnSpc>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FFFFFF"/>
                </a:solidFill>
              </a:defRPr>
            </a:pPr>
          </a:p>
          <a:p>
            <a:pPr>
              <a:lnSpc>
                <a:spcPct val="50000"/>
              </a:lnSpc>
              <a:spcBef>
                <a:spcPts val="1100"/>
              </a:spcBef>
              <a:tabLst>
                <a:tab pos="914400" algn="l"/>
                <a:tab pos="1828800" algn="l"/>
                <a:tab pos="2743200" algn="l"/>
                <a:tab pos="3657600" algn="l"/>
                <a:tab pos="4572000" algn="l"/>
                <a:tab pos="5486400" algn="l"/>
                <a:tab pos="6134100" algn="l"/>
                <a:tab pos="7429500" algn="l"/>
                <a:tab pos="8267700" algn="l"/>
                <a:tab pos="9144000" algn="l"/>
                <a:tab pos="10058400" algn="l"/>
              </a:tabLst>
              <a:defRPr sz="1800">
                <a:solidFill>
                  <a:srgbClr val="FFFFFF"/>
                </a:solidFill>
              </a:defRPr>
            </a:pPr>
            <a:r>
              <a:t>Schriftliche Abiturprüfung	                                                             Dienstag,	 29.4.2025</a:t>
            </a:r>
          </a:p>
          <a:p>
            <a:pPr lvl="1">
              <a:lnSpc>
                <a:spcPct val="50000"/>
              </a:lnSpc>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FFFFFF"/>
                </a:solidFill>
              </a:defRPr>
            </a:pPr>
            <a:r>
              <a:t>		                                                                                             bis  </a:t>
            </a:r>
          </a:p>
          <a:p>
            <a:pPr>
              <a:lnSpc>
                <a:spcPct val="50000"/>
              </a:lnSpc>
              <a:spcBef>
                <a:spcPts val="1100"/>
              </a:spcBef>
              <a:tabLst>
                <a:tab pos="914400" algn="l"/>
                <a:tab pos="1828800" algn="l"/>
                <a:tab pos="2743200" algn="l"/>
                <a:tab pos="3657600" algn="l"/>
                <a:tab pos="4572000" algn="l"/>
                <a:tab pos="5486400" algn="l"/>
                <a:tab pos="6134100" algn="l"/>
                <a:tab pos="7429500" algn="l"/>
                <a:tab pos="8229600" algn="l"/>
                <a:tab pos="9144000" algn="l"/>
                <a:tab pos="10058400" algn="l"/>
              </a:tabLst>
              <a:defRPr sz="1800">
                <a:solidFill>
                  <a:srgbClr val="FFFFFF"/>
                </a:solidFill>
              </a:defRPr>
            </a:pPr>
            <a:r>
              <a:t>	                                                                                             Mittwoch,	 21.5.2025                                                                                                       </a:t>
            </a:r>
          </a:p>
        </p:txBody>
      </p:sp>
      <p:sp>
        <p:nvSpPr>
          <p:cNvPr id="87" name="Mündliche Prüfungen im 4. Abiturfach.                      nachmittags Donnerstag, 05.6.2025…"/>
          <p:cNvSpPr txBox="1"/>
          <p:nvPr/>
        </p:nvSpPr>
        <p:spPr>
          <a:xfrm>
            <a:off x="1425575" y="4387428"/>
            <a:ext cx="9529763" cy="689973"/>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nSpc>
                <a:spcPct val="70000"/>
              </a:lnSpc>
              <a:spcBef>
                <a:spcPts val="1100"/>
              </a:spcBef>
              <a:tabLst>
                <a:tab pos="5041900" algn="l"/>
                <a:tab pos="6146800" algn="l"/>
                <a:tab pos="7442200" algn="l"/>
                <a:tab pos="8267700" algn="l"/>
                <a:tab pos="9309100" algn="l"/>
                <a:tab pos="10337800" algn="l"/>
              </a:tabLst>
              <a:defRPr sz="1800">
                <a:solidFill>
                  <a:srgbClr val="FFFFFF"/>
                </a:solidFill>
              </a:defRPr>
            </a:pPr>
            <a:r>
              <a:t>Mündliche Prüfungen im 4. Abiturfach.                      nachmittags	Donnerstag,	05.6.2025</a:t>
            </a:r>
          </a:p>
          <a:p>
            <a:pPr lvl="4">
              <a:lnSpc>
                <a:spcPct val="70000"/>
              </a:lnSpc>
              <a:spcBef>
                <a:spcPts val="1100"/>
              </a:spcBef>
              <a:tabLst>
                <a:tab pos="5041900" algn="l"/>
                <a:tab pos="6146800" algn="l"/>
                <a:tab pos="7442200" algn="l"/>
                <a:tab pos="8267700" algn="l"/>
                <a:tab pos="9309100" algn="l"/>
                <a:tab pos="10337800" algn="l"/>
              </a:tabLst>
              <a:defRPr sz="1800">
                <a:solidFill>
                  <a:srgbClr val="FFFFFF"/>
                </a:solidFill>
              </a:defRPr>
            </a:pPr>
            <a:r>
              <a:t>                                                 sowie ganztägig Freitag,	06.6.2025               </a:t>
            </a:r>
          </a:p>
        </p:txBody>
      </p:sp>
      <p:sp>
        <p:nvSpPr>
          <p:cNvPr id="88" name="Mündlichen Prüfungen  Donnerstag, 26.6.2025…"/>
          <p:cNvSpPr txBox="1"/>
          <p:nvPr/>
        </p:nvSpPr>
        <p:spPr>
          <a:xfrm>
            <a:off x="1425575" y="5729297"/>
            <a:ext cx="9263063" cy="879577"/>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nSpc>
                <a:spcPct val="70000"/>
              </a:lnSpc>
              <a:spcBef>
                <a:spcPts val="1100"/>
              </a:spcBef>
              <a:tabLst>
                <a:tab pos="6146800" algn="l"/>
                <a:tab pos="7442200" algn="l"/>
                <a:tab pos="8267700" algn="l"/>
                <a:tab pos="9309100" algn="l"/>
                <a:tab pos="10337800" algn="l"/>
              </a:tabLst>
              <a:defRPr sz="1800">
                <a:solidFill>
                  <a:srgbClr val="FFFFFF"/>
                </a:solidFill>
              </a:defRPr>
            </a:pPr>
            <a:br/>
            <a:r>
              <a:t>Mündlichen Prüfungen 	Donnerstag,	26.6.2025</a:t>
            </a:r>
          </a:p>
          <a:p>
            <a:pPr>
              <a:lnSpc>
                <a:spcPct val="70000"/>
              </a:lnSpc>
              <a:spcBef>
                <a:spcPts val="1100"/>
              </a:spcBef>
              <a:tabLst>
                <a:tab pos="6146800" algn="l"/>
                <a:tab pos="7442200" algn="l"/>
                <a:tab pos="8267700" algn="l"/>
                <a:tab pos="9309100" algn="l"/>
                <a:tab pos="10337800" algn="l"/>
              </a:tabLst>
              <a:defRPr sz="1800">
                <a:solidFill>
                  <a:srgbClr val="FFFFFF"/>
                </a:solidFill>
              </a:defRPr>
            </a:pPr>
            <a:r>
              <a:t>im 1. bis 3. Abiturfach 	Freitag,	27.6.2025</a:t>
            </a:r>
          </a:p>
        </p:txBody>
      </p:sp>
      <p:sp>
        <p:nvSpPr>
          <p:cNvPr id="89" name="Zeugnisausgabe Freitag,  04.7.2025"/>
          <p:cNvSpPr txBox="1"/>
          <p:nvPr/>
        </p:nvSpPr>
        <p:spPr>
          <a:xfrm>
            <a:off x="1425575" y="6867525"/>
            <a:ext cx="9263063" cy="360669"/>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100"/>
              </a:spcBef>
              <a:tabLst>
                <a:tab pos="6146800" algn="l"/>
                <a:tab pos="7442200" algn="l"/>
                <a:tab pos="8267700" algn="l"/>
                <a:tab pos="9309100" algn="l"/>
                <a:tab pos="10337800" algn="l"/>
              </a:tabLst>
              <a:defRPr sz="1800">
                <a:solidFill>
                  <a:srgbClr val="FFFFFF"/>
                </a:solidFill>
              </a:defRPr>
            </a:lvl1pPr>
          </a:lstStyle>
          <a:p>
            <a:pPr/>
            <a:r>
              <a:t>Zeugnisausgabe	Freitag,	 04.7.2025</a:t>
            </a:r>
          </a:p>
        </p:txBody>
      </p:sp>
      <p:sp>
        <p:nvSpPr>
          <p:cNvPr id="90" name="Bekanntgabe der Ergebnisse Freitag, 13.6.2025"/>
          <p:cNvSpPr txBox="1"/>
          <p:nvPr/>
        </p:nvSpPr>
        <p:spPr>
          <a:xfrm>
            <a:off x="1425575" y="5223014"/>
            <a:ext cx="9091613" cy="36067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tabLst>
                <a:tab pos="6146800" algn="l"/>
                <a:tab pos="7442200" algn="l"/>
                <a:tab pos="8267700" algn="l"/>
                <a:tab pos="9309100" algn="l"/>
                <a:tab pos="10337800" algn="l"/>
              </a:tabLst>
              <a:defRPr sz="1800">
                <a:solidFill>
                  <a:srgbClr val="FFFFFF"/>
                </a:solidFill>
              </a:defRPr>
            </a:lvl1pPr>
          </a:lstStyle>
          <a:p>
            <a:pPr/>
            <a:r>
              <a:t>Bekanntgabe der Ergebnisse	Freitag,	13.6.2025</a:t>
            </a:r>
          </a:p>
        </p:txBody>
      </p:sp>
      <p:sp>
        <p:nvSpPr>
          <p:cNvPr id="91" name="Erste Konferenz des zentralen Abiturausschusses Donnerstag, 10.4.2025"/>
          <p:cNvSpPr txBox="1"/>
          <p:nvPr/>
        </p:nvSpPr>
        <p:spPr>
          <a:xfrm>
            <a:off x="1425575" y="2205037"/>
            <a:ext cx="9975850" cy="360670"/>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spcBef>
                <a:spcPts val="1100"/>
              </a:spcBef>
              <a:tabLst>
                <a:tab pos="6146800" algn="l"/>
                <a:tab pos="7442200" algn="l"/>
                <a:tab pos="8267700" algn="l"/>
                <a:tab pos="9309100" algn="l"/>
                <a:tab pos="10337800" algn="l"/>
              </a:tabLst>
              <a:defRPr sz="1800">
                <a:solidFill>
                  <a:srgbClr val="FFFFFF"/>
                </a:solidFill>
              </a:defRPr>
            </a:lvl1pPr>
          </a:lstStyle>
          <a:p>
            <a:pPr/>
            <a:r>
              <a:t>Erste Konferenz des zentralen Abiturausschusses	Donnerstag,	10.4.2025</a:t>
            </a:r>
          </a:p>
        </p:txBody>
      </p:sp>
      <p:sp>
        <p:nvSpPr>
          <p:cNvPr id="92" name="Prüfungsvorbereitung                                                              Freitag,  04.4.2025…"/>
          <p:cNvSpPr txBox="1"/>
          <p:nvPr/>
        </p:nvSpPr>
        <p:spPr>
          <a:xfrm>
            <a:off x="1406524" y="629052"/>
            <a:ext cx="9129714" cy="1194386"/>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p>
            <a:pPr>
              <a:lnSpc>
                <a:spcPct val="50000"/>
              </a:lnSpc>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FFFFFF"/>
                </a:solidFill>
              </a:defRPr>
            </a:pPr>
          </a:p>
          <a:p>
            <a:pPr>
              <a:lnSpc>
                <a:spcPct val="50000"/>
              </a:lnSpc>
              <a:spcBef>
                <a:spcPts val="1100"/>
              </a:spcBef>
              <a:tabLst>
                <a:tab pos="914400" algn="l"/>
                <a:tab pos="1828800" algn="l"/>
                <a:tab pos="2743200" algn="l"/>
                <a:tab pos="3657600" algn="l"/>
                <a:tab pos="4572000" algn="l"/>
                <a:tab pos="5486400" algn="l"/>
                <a:tab pos="6134100" algn="l"/>
                <a:tab pos="7429500" algn="l"/>
                <a:tab pos="8267700" algn="l"/>
                <a:tab pos="9144000" algn="l"/>
                <a:tab pos="10058400" algn="l"/>
              </a:tabLst>
              <a:defRPr sz="1800">
                <a:solidFill>
                  <a:srgbClr val="FFFFFF"/>
                </a:solidFill>
              </a:defRPr>
            </a:pPr>
            <a:r>
              <a:t>Prüfungsvorbereitung</a:t>
            </a:r>
            <a:r>
              <a:t>	                                                             Freitag,	 04.4.2025</a:t>
            </a:r>
          </a:p>
          <a:p>
            <a:pPr lvl="1">
              <a:lnSpc>
                <a:spcPct val="50000"/>
              </a:lnSpc>
              <a:spcBef>
                <a:spcPts val="11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FFFFFF"/>
                </a:solidFill>
              </a:defRPr>
            </a:pPr>
            <a:r>
              <a:t>		                                                                                             bis  </a:t>
            </a:r>
          </a:p>
          <a:p>
            <a:pPr>
              <a:lnSpc>
                <a:spcPct val="50000"/>
              </a:lnSpc>
              <a:spcBef>
                <a:spcPts val="1100"/>
              </a:spcBef>
              <a:tabLst>
                <a:tab pos="914400" algn="l"/>
                <a:tab pos="1828800" algn="l"/>
                <a:tab pos="2743200" algn="l"/>
                <a:tab pos="3657600" algn="l"/>
                <a:tab pos="4572000" algn="l"/>
                <a:tab pos="5486400" algn="l"/>
                <a:tab pos="6134100" algn="l"/>
                <a:tab pos="7429500" algn="l"/>
                <a:tab pos="8229600" algn="l"/>
                <a:tab pos="9144000" algn="l"/>
                <a:tab pos="10058400" algn="l"/>
              </a:tabLst>
              <a:defRPr sz="1800">
                <a:solidFill>
                  <a:srgbClr val="FFFFFF"/>
                </a:solidFill>
              </a:defRPr>
            </a:pPr>
            <a:r>
              <a:t>	                                                                                             Donnerstag,	 10.4.2025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 grpId="6"/>
      <p:bldP build="whole" bldLvl="1" animBg="1" rev="0" advAuto="0" spid="88" grpId="8"/>
      <p:bldP build="whole" bldLvl="1" animBg="1" rev="0" advAuto="0" spid="90" grpId="7"/>
      <p:bldP build="whole" bldLvl="1" animBg="1" rev="0" advAuto="0" spid="85" grpId="4"/>
      <p:bldP build="whole" bldLvl="1" animBg="1" rev="0" advAuto="0" spid="84" grpId="1"/>
      <p:bldP build="whole" bldLvl="1" animBg="1" rev="0" advAuto="0" spid="86" grpId="5"/>
      <p:bldP build="whole" bldLvl="1" animBg="1" rev="0" advAuto="0" spid="91" grpId="3"/>
      <p:bldP build="whole" bldLvl="1" animBg="1" rev="0" advAuto="0" spid="92" grpId="2"/>
      <p:bldP build="whole" bldLvl="1" animBg="1" rev="0" advAuto="0" spid="89" grpId="9"/>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Rechteck"/>
          <p:cNvSpPr/>
          <p:nvPr/>
        </p:nvSpPr>
        <p:spPr>
          <a:xfrm>
            <a:off x="3276600" y="5083175"/>
            <a:ext cx="674688" cy="153988"/>
          </a:xfrm>
          <a:prstGeom prst="rect">
            <a:avLst/>
          </a:prstGeom>
          <a:solidFill>
            <a:srgbClr val="FFFFFF"/>
          </a:solidFill>
          <a:ln w="9360">
            <a:solidFill>
              <a:srgbClr val="FFFFFF"/>
            </a:solidFill>
            <a:miter/>
          </a:ln>
        </p:spPr>
        <p:txBody>
          <a:bodyPr lIns="45719" rIns="45719" anchor="ctr"/>
          <a:lstStyle/>
          <a:p>
            <a:pPr>
              <a:defRPr>
                <a:solidFill>
                  <a:srgbClr val="FFFFFF"/>
                </a:solidFill>
              </a:defRPr>
            </a:pPr>
          </a:p>
        </p:txBody>
      </p:sp>
      <p:pic>
        <p:nvPicPr>
          <p:cNvPr id="95" name="image.png" descr="image.png"/>
          <p:cNvPicPr>
            <a:picLocks noChangeAspect="1"/>
          </p:cNvPicPr>
          <p:nvPr/>
        </p:nvPicPr>
        <p:blipFill>
          <a:blip r:embed="rId2">
            <a:extLst/>
          </a:blip>
          <a:stretch>
            <a:fillRect/>
          </a:stretch>
        </p:blipFill>
        <p:spPr>
          <a:xfrm>
            <a:off x="3136900" y="-241300"/>
            <a:ext cx="5997575" cy="8470900"/>
          </a:xfrm>
          <a:prstGeom prst="rect">
            <a:avLst/>
          </a:prstGeom>
          <a:ln w="12700">
            <a:miter lim="400000"/>
          </a:ln>
        </p:spPr>
      </p:pic>
      <p:sp>
        <p:nvSpPr>
          <p:cNvPr id="96" name="Rechteck"/>
          <p:cNvSpPr/>
          <p:nvPr/>
        </p:nvSpPr>
        <p:spPr>
          <a:xfrm>
            <a:off x="3441700" y="5486400"/>
            <a:ext cx="674688" cy="153988"/>
          </a:xfrm>
          <a:prstGeom prst="rect">
            <a:avLst/>
          </a:prstGeom>
          <a:solidFill>
            <a:srgbClr val="FFFFFF"/>
          </a:solidFill>
          <a:ln w="9360">
            <a:solidFill>
              <a:srgbClr val="FFFFFF"/>
            </a:solidFill>
            <a:miter/>
          </a:ln>
        </p:spPr>
        <p:txBody>
          <a:bodyPr lIns="45719" rIns="45719" anchor="ctr"/>
          <a:lstStyle/>
          <a:p>
            <a:pPr>
              <a:defRPr>
                <a:solidFill>
                  <a:srgbClr val="FFFFFF"/>
                </a:solidFill>
              </a:defRPr>
            </a:pPr>
          </a:p>
        </p:txBody>
      </p:sp>
      <p:sp>
        <p:nvSpPr>
          <p:cNvPr id="97" name="Rechteck"/>
          <p:cNvSpPr/>
          <p:nvPr/>
        </p:nvSpPr>
        <p:spPr>
          <a:xfrm>
            <a:off x="5638800" y="1384300"/>
            <a:ext cx="914400" cy="122238"/>
          </a:xfrm>
          <a:prstGeom prst="rect">
            <a:avLst/>
          </a:prstGeom>
          <a:solidFill>
            <a:srgbClr val="FFFFFF"/>
          </a:solidFill>
          <a:ln w="9360">
            <a:solidFill>
              <a:srgbClr val="FFFFFF"/>
            </a:solidFill>
            <a:miter/>
          </a:ln>
        </p:spPr>
        <p:txBody>
          <a:bodyPr lIns="45719" rIns="45719" anchor="ctr"/>
          <a:lstStyle/>
          <a:p>
            <a:pPr>
              <a:defRPr>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Abitur-Klausur-Termine 2025"/>
          <p:cNvSpPr txBox="1"/>
          <p:nvPr/>
        </p:nvSpPr>
        <p:spPr>
          <a:xfrm>
            <a:off x="2274093" y="724429"/>
            <a:ext cx="7124701" cy="1430459"/>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lgn="ctr">
              <a:spcBef>
                <a:spcPts val="2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600" u="sng">
                <a:solidFill>
                  <a:srgbClr val="FFFFFF"/>
                </a:solidFill>
              </a:defRPr>
            </a:lvl1pPr>
          </a:lstStyle>
          <a:p>
            <a:pPr/>
            <a:r>
              <a:t>Abitur-Klausur-Termine 2025</a:t>
            </a:r>
          </a:p>
        </p:txBody>
      </p:sp>
      <p:pic>
        <p:nvPicPr>
          <p:cNvPr id="100" name="Bildschirmfoto 2024-08-28 um 17.46.16.png" descr="Bildschirmfoto 2024-08-28 um 17.46.16.png"/>
          <p:cNvPicPr>
            <a:picLocks noChangeAspect="1"/>
          </p:cNvPicPr>
          <p:nvPr/>
        </p:nvPicPr>
        <p:blipFill>
          <a:blip r:embed="rId2">
            <a:extLst/>
          </a:blip>
          <a:stretch>
            <a:fillRect/>
          </a:stretch>
        </p:blipFill>
        <p:spPr>
          <a:xfrm>
            <a:off x="0" y="2489942"/>
            <a:ext cx="10680701" cy="354684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Abitur-Klausur-Termine 2025"/>
          <p:cNvSpPr txBox="1"/>
          <p:nvPr/>
        </p:nvSpPr>
        <p:spPr>
          <a:xfrm>
            <a:off x="2261393" y="733151"/>
            <a:ext cx="7124701" cy="1430459"/>
          </a:xfrm>
          <a:prstGeom prst="rect">
            <a:avLst/>
          </a:prstGeom>
          <a:ln w="12700">
            <a:miter lim="400000"/>
          </a:ln>
          <a:extLst>
            <a:ext uri="{C572A759-6A51-4108-AA02-DFA0A04FC94B}">
              <ma14:wrappingTextBoxFlag xmlns:ma14="http://schemas.microsoft.com/office/mac/drawingml/2011/main" val="1"/>
            </a:ext>
          </a:extLst>
        </p:spPr>
        <p:txBody>
          <a:bodyPr lIns="51839" tIns="51839" rIns="51839" bIns="51839">
            <a:spAutoFit/>
          </a:bodyPr>
          <a:lstStyle>
            <a:lvl1pPr algn="ctr">
              <a:spcBef>
                <a:spcPts val="2200"/>
              </a:spcBef>
              <a:tabLst>
                <a:tab pos="914400" algn="l"/>
                <a:tab pos="1828800" algn="l"/>
                <a:tab pos="2743200" algn="l"/>
                <a:tab pos="3657600" algn="l"/>
                <a:tab pos="4572000" algn="l"/>
                <a:tab pos="5486400" algn="l"/>
                <a:tab pos="6400800" algn="l"/>
                <a:tab pos="7315200" algn="l"/>
                <a:tab pos="8229600" algn="l"/>
                <a:tab pos="9144000" algn="l"/>
                <a:tab pos="10058400" algn="l"/>
              </a:tabLst>
              <a:defRPr b="1" sz="3600" u="sng">
                <a:solidFill>
                  <a:srgbClr val="FFFFFF"/>
                </a:solidFill>
              </a:defRPr>
            </a:lvl1pPr>
          </a:lstStyle>
          <a:p>
            <a:pPr/>
            <a:r>
              <a:t>Abitur-Klausur-Termine 2025</a:t>
            </a:r>
          </a:p>
        </p:txBody>
      </p:sp>
      <p:pic>
        <p:nvPicPr>
          <p:cNvPr id="103" name="Bildschirmfoto 2024-08-28 um 17.46.35.png" descr="Bildschirmfoto 2024-08-28 um 17.46.35.png"/>
          <p:cNvPicPr>
            <a:picLocks noChangeAspect="1"/>
          </p:cNvPicPr>
          <p:nvPr/>
        </p:nvPicPr>
        <p:blipFill>
          <a:blip r:embed="rId2">
            <a:extLst/>
          </a:blip>
          <a:stretch>
            <a:fillRect/>
          </a:stretch>
        </p:blipFill>
        <p:spPr>
          <a:xfrm>
            <a:off x="-1" y="1970567"/>
            <a:ext cx="10680701" cy="548081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2181B7"/>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Helvetica"/>
        <a:ea typeface="Helvetica"/>
        <a:cs typeface="Helvetica"/>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Helvetica"/>
        <a:ea typeface="Helvetica"/>
        <a:cs typeface="Helvetica"/>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49262"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